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714188-B1A7-449D-8C3A-E349A66A5EBE}" type="datetimeFigureOut">
              <a:rPr lang="en-US" smtClean="0"/>
              <a:pPr/>
              <a:t>7/7/2013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4B829F-DFEC-4B51-9530-09B65FC641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Bringing life to those dry bones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>
                <a:latin typeface="Papyrus" pitchFamily="66" charset="0"/>
                <a:cs typeface="Agent Orange" pitchFamily="2" charset="0"/>
              </a:rPr>
              <a:t>Finding your Work</a:t>
            </a:r>
            <a:endParaRPr lang="en-US" sz="8000" b="1" dirty="0">
              <a:latin typeface="Papyrus" pitchFamily="66" charset="0"/>
              <a:cs typeface="Agent Orang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rmAutofit fontScale="92500" lnSpcReduction="20000"/>
          </a:bodyPr>
          <a:lstStyle/>
          <a:p>
            <a:endParaRPr lang="en-US" b="1" baseline="30000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Cor</a:t>
            </a:r>
            <a:r>
              <a:rPr lang="en-US" dirty="0" smtClean="0"/>
              <a:t> 12:12-18 - For even as the body is one and </a:t>
            </a:r>
            <a:r>
              <a:rPr lang="en-US" i="1" dirty="0" smtClean="0"/>
              <a:t>yet</a:t>
            </a:r>
            <a:r>
              <a:rPr lang="en-US" dirty="0" smtClean="0"/>
              <a:t> has many members, and all the members of the body, though they are many, are one body, so also is Christ. </a:t>
            </a:r>
            <a:r>
              <a:rPr lang="en-US" b="1" baseline="30000" dirty="0" smtClean="0"/>
              <a:t>13 </a:t>
            </a:r>
            <a:r>
              <a:rPr lang="en-US" dirty="0" smtClean="0"/>
              <a:t>For by one Spirit we were all baptized into one body, whether Jews or Greeks, whether slaves or free, and we were all made to drink of one Spirit.</a:t>
            </a:r>
            <a:r>
              <a:rPr lang="en-US" b="1" baseline="30000" dirty="0" smtClean="0"/>
              <a:t>14 </a:t>
            </a:r>
            <a:r>
              <a:rPr lang="en-US" dirty="0" smtClean="0"/>
              <a:t>For the body is not one member, but many. </a:t>
            </a:r>
            <a:r>
              <a:rPr lang="en-US" b="1" baseline="30000" dirty="0" smtClean="0"/>
              <a:t>15 </a:t>
            </a:r>
            <a:r>
              <a:rPr lang="en-US" dirty="0" smtClean="0"/>
              <a:t>If the foot says, “Because I am not a hand, I am not </a:t>
            </a:r>
            <a:r>
              <a:rPr lang="en-US" i="1" dirty="0" smtClean="0"/>
              <a:t>a part</a:t>
            </a:r>
            <a:r>
              <a:rPr lang="en-US" dirty="0" smtClean="0"/>
              <a:t> of the body,” it is not for this reason any the less </a:t>
            </a:r>
            <a:r>
              <a:rPr lang="en-US" i="1" dirty="0" smtClean="0"/>
              <a:t>a part</a:t>
            </a:r>
            <a:r>
              <a:rPr lang="en-US" dirty="0" smtClean="0"/>
              <a:t> of the body. </a:t>
            </a:r>
            <a:r>
              <a:rPr lang="en-US" b="1" baseline="30000" dirty="0" smtClean="0"/>
              <a:t>16 </a:t>
            </a:r>
            <a:r>
              <a:rPr lang="en-US" dirty="0" smtClean="0"/>
              <a:t>And if the ear says, “Because I am not an eye, I am not </a:t>
            </a:r>
            <a:r>
              <a:rPr lang="en-US" i="1" dirty="0" smtClean="0"/>
              <a:t>a part</a:t>
            </a:r>
            <a:r>
              <a:rPr lang="en-US" dirty="0" smtClean="0"/>
              <a:t> of the body,” it is not for this reason any the less </a:t>
            </a:r>
            <a:r>
              <a:rPr lang="en-US" i="1" dirty="0" smtClean="0"/>
              <a:t>a part</a:t>
            </a:r>
            <a:r>
              <a:rPr lang="en-US" dirty="0" smtClean="0"/>
              <a:t> of the body. </a:t>
            </a:r>
            <a:r>
              <a:rPr lang="en-US" b="1" baseline="30000" dirty="0" smtClean="0"/>
              <a:t>17 </a:t>
            </a:r>
            <a:r>
              <a:rPr lang="en-US" dirty="0" smtClean="0"/>
              <a:t>If the whole body were an eye, where would the hearing be? If the whole were hearing, where would the sense of smell be? </a:t>
            </a:r>
            <a:r>
              <a:rPr lang="en-US" b="1" baseline="30000" dirty="0" smtClean="0"/>
              <a:t>18 </a:t>
            </a:r>
            <a:r>
              <a:rPr lang="en-US" dirty="0" smtClean="0"/>
              <a:t>But now God has placed the members, each one of them, in the body, just as He desired.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pyrus" pitchFamily="66" charset="0"/>
              </a:rPr>
              <a:t>There are many parts</a:t>
            </a:r>
            <a:endParaRPr lang="en-US" sz="4800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Papyrus" pitchFamily="66" charset="0"/>
              </a:rPr>
              <a:t>You have to take it out!</a:t>
            </a:r>
            <a:endParaRPr lang="en-US" sz="6000" b="1" dirty="0">
              <a:latin typeface="Papyrus" pitchFamily="66" charset="0"/>
            </a:endParaRPr>
          </a:p>
        </p:txBody>
      </p:sp>
      <p:pic>
        <p:nvPicPr>
          <p:cNvPr id="20484" name="Picture 4" descr="http://webpages.charter.net/mrbest/goingout.jpg"/>
          <p:cNvPicPr>
            <a:picLocks noChangeAspect="1" noChangeArrowheads="1"/>
          </p:cNvPicPr>
          <p:nvPr/>
        </p:nvPicPr>
        <p:blipFill>
          <a:blip r:embed="rId2" cstate="print"/>
          <a:srcRect l="1111"/>
          <a:stretch>
            <a:fillRect/>
          </a:stretch>
        </p:blipFill>
        <p:spPr bwMode="auto">
          <a:xfrm>
            <a:off x="1143000" y="1371600"/>
            <a:ext cx="6781800" cy="496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276600"/>
          </a:xfrm>
        </p:spPr>
        <p:txBody>
          <a:bodyPr/>
          <a:lstStyle/>
          <a:p>
            <a:r>
              <a:rPr lang="en-US" dirty="0" smtClean="0"/>
              <a:t>We are designed for pursuit of good work</a:t>
            </a:r>
          </a:p>
          <a:p>
            <a:r>
              <a:rPr lang="en-US" dirty="0" smtClean="0"/>
              <a:t>2Thes 3:10 - For even when we were with you, we used to give you this order: if anyone is not willing to work, then he is not to eat, either.</a:t>
            </a:r>
          </a:p>
          <a:p>
            <a:r>
              <a:rPr lang="en-US" dirty="0" smtClean="0"/>
              <a:t>Eccl 2:24 - There is nothing better for a man than to eat and drink and tell himself that his labor is good. This also I have seen that it is from the hand of God.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5943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pyrus" pitchFamily="66" charset="0"/>
              </a:rPr>
              <a:t>There is much to do….</a:t>
            </a:r>
            <a:endParaRPr lang="en-US" sz="4800" b="1" dirty="0">
              <a:latin typeface="Papyrus" pitchFamily="66" charset="0"/>
            </a:endParaRPr>
          </a:p>
        </p:txBody>
      </p:sp>
      <p:pic>
        <p:nvPicPr>
          <p:cNvPr id="4" name="Picture 3" descr="photo (4).JPG"/>
          <p:cNvPicPr>
            <a:picLocks noChangeAspect="1"/>
          </p:cNvPicPr>
          <p:nvPr/>
        </p:nvPicPr>
        <p:blipFill>
          <a:blip r:embed="rId2" cstate="print"/>
          <a:srcRect t="10227" b="14773"/>
          <a:stretch>
            <a:fillRect/>
          </a:stretch>
        </p:blipFill>
        <p:spPr>
          <a:xfrm>
            <a:off x="6172200" y="6096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76600"/>
          </a:xfrm>
        </p:spPr>
        <p:txBody>
          <a:bodyPr/>
          <a:lstStyle/>
          <a:p>
            <a:r>
              <a:rPr lang="en-US" dirty="0" smtClean="0"/>
              <a:t>Our pursuits are fueled by our priorities</a:t>
            </a:r>
          </a:p>
          <a:p>
            <a:r>
              <a:rPr lang="en-US" dirty="0" smtClean="0"/>
              <a:t>We need to carefully consider our priorities</a:t>
            </a:r>
          </a:p>
          <a:p>
            <a:r>
              <a:rPr lang="en-US" dirty="0" smtClean="0"/>
              <a:t>Luke 22: 41-42 - And He withdrew from them about a stone’s throw, and He knelt down and </a:t>
            </a:r>
            <a:r>
              <a:rPr lang="en-US" i="1" dirty="0" smtClean="0"/>
              <a:t>began</a:t>
            </a:r>
            <a:r>
              <a:rPr lang="en-US" dirty="0" smtClean="0"/>
              <a:t> to pray, </a:t>
            </a:r>
            <a:r>
              <a:rPr lang="en-US" b="1" baseline="30000" dirty="0" smtClean="0"/>
              <a:t>42 </a:t>
            </a:r>
            <a:r>
              <a:rPr lang="en-US" dirty="0" smtClean="0"/>
              <a:t>saying, “Father, if You are willing, remove this cup from Me; yet not My will, but Yours be done.”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6324600" cy="11430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latin typeface="Papyrus" pitchFamily="66" charset="0"/>
              </a:rPr>
              <a:t>But what do we pursue?</a:t>
            </a:r>
            <a:endParaRPr lang="en-US" sz="4600" b="1" dirty="0">
              <a:latin typeface="Papyrus" pitchFamily="66" charset="0"/>
            </a:endParaRPr>
          </a:p>
        </p:txBody>
      </p:sp>
      <p:pic>
        <p:nvPicPr>
          <p:cNvPr id="1026" name="Picture 2" descr="http://magicalthinkingbook.com/wp-content/uploads/2013/02/thinker-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20002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April 13, 1743 – Died July 4, 1826</a:t>
            </a:r>
          </a:p>
          <a:p>
            <a:r>
              <a:rPr lang="en-US" dirty="0" smtClean="0"/>
              <a:t>Known for many things, wanted to be remembered for three primary things listed on his headstone</a:t>
            </a:r>
          </a:p>
          <a:p>
            <a:pPr lvl="1"/>
            <a:r>
              <a:rPr lang="en-US" dirty="0" smtClean="0"/>
              <a:t>Author of Declaration of American Independence</a:t>
            </a:r>
          </a:p>
          <a:p>
            <a:pPr lvl="1"/>
            <a:r>
              <a:rPr lang="en-US" dirty="0" smtClean="0"/>
              <a:t>Author of the Statute of Virginia for Religious Freedom</a:t>
            </a:r>
          </a:p>
          <a:p>
            <a:pPr lvl="1"/>
            <a:r>
              <a:rPr lang="en-US" dirty="0" smtClean="0"/>
              <a:t>Father of the University of Virginia</a:t>
            </a:r>
          </a:p>
          <a:p>
            <a:r>
              <a:rPr lang="en-US" dirty="0" smtClean="0"/>
              <a:t>Died in significant debt</a:t>
            </a:r>
          </a:p>
          <a:p>
            <a:r>
              <a:rPr lang="en-US" dirty="0" smtClean="0"/>
              <a:t>Within 6 months, all his worldly possessions auctioned off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56388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pyrus" pitchFamily="66" charset="0"/>
              </a:rPr>
              <a:t>Isn’t my work valuable?</a:t>
            </a:r>
            <a:endParaRPr lang="en-US" sz="4800" b="1" dirty="0">
              <a:latin typeface="Papyrus" pitchFamily="66" charset="0"/>
            </a:endParaRPr>
          </a:p>
        </p:txBody>
      </p:sp>
      <p:pic>
        <p:nvPicPr>
          <p:cNvPr id="16386" name="Picture 2" descr="http://www.biography.com/imported/images/Biography/Images/Profiles/J/Thomas-Jefferson-9353715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599" y="609600"/>
            <a:ext cx="1981199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Eccl 1:2-4 - </a:t>
            </a:r>
            <a:r>
              <a:rPr lang="en-US" b="1" baseline="30000" dirty="0" smtClean="0"/>
              <a:t>2 </a:t>
            </a:r>
            <a:r>
              <a:rPr lang="en-US" dirty="0" smtClean="0"/>
              <a:t>“Vanity of vanities,” says the Preacher,</a:t>
            </a:r>
            <a:br>
              <a:rPr lang="en-US" dirty="0" smtClean="0"/>
            </a:br>
            <a:r>
              <a:rPr lang="en-US" dirty="0" smtClean="0"/>
              <a:t>“Vanity of vanities! All is vanity.”</a:t>
            </a:r>
            <a:r>
              <a:rPr lang="en-US" b="1" baseline="30000" dirty="0" smtClean="0"/>
              <a:t>3 </a:t>
            </a:r>
            <a:r>
              <a:rPr lang="en-US" dirty="0" smtClean="0"/>
              <a:t>What advantage does man have in all his work which he does under the sun? </a:t>
            </a:r>
            <a:r>
              <a:rPr lang="en-US" b="1" baseline="30000" dirty="0" smtClean="0"/>
              <a:t>4 </a:t>
            </a:r>
            <a:r>
              <a:rPr lang="en-US" dirty="0" smtClean="0"/>
              <a:t>A generation goes and a generation comes,</a:t>
            </a:r>
            <a:br>
              <a:rPr lang="en-US" dirty="0" smtClean="0"/>
            </a:br>
            <a:r>
              <a:rPr lang="en-US" dirty="0" smtClean="0"/>
              <a:t>but the earth remains forever.</a:t>
            </a:r>
          </a:p>
          <a:p>
            <a:r>
              <a:rPr lang="en-US" dirty="0" smtClean="0"/>
              <a:t>Eccl 1:11 - There is no remembrance of earlier things;</a:t>
            </a:r>
            <a:br>
              <a:rPr lang="en-US" dirty="0" smtClean="0"/>
            </a:br>
            <a:r>
              <a:rPr lang="en-US" dirty="0" smtClean="0"/>
              <a:t>And also of the later things which will occur, there will be for them no remembrance among those who will come later </a:t>
            </a:r>
            <a:r>
              <a:rPr lang="en-US" i="1" dirty="0" smtClean="0"/>
              <a:t>still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56388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pyrus" pitchFamily="66" charset="0"/>
              </a:rPr>
              <a:t>Vanity of Vanities!</a:t>
            </a:r>
            <a:endParaRPr lang="en-US" sz="4800" b="1" dirty="0">
              <a:latin typeface="Papyrus" pitchFamily="66" charset="0"/>
            </a:endParaRPr>
          </a:p>
        </p:txBody>
      </p:sp>
      <p:pic>
        <p:nvPicPr>
          <p:cNvPr id="17410" name="Picture 2" descr="http://www.1st-art-gallery.com/thumbnail/203515/1/The-Visit-Of-The-Queen-Of-Sheba-To-King-Solomon,-Illustration-From-Hutchinsons-History-Of-The-Nations,-Early-1900s.jpg"/>
          <p:cNvPicPr>
            <a:picLocks noChangeAspect="1" noChangeArrowheads="1"/>
          </p:cNvPicPr>
          <p:nvPr/>
        </p:nvPicPr>
        <p:blipFill>
          <a:blip r:embed="rId2" cstate="print"/>
          <a:srcRect l="1333" t="5479" r="9333" b="15982"/>
          <a:stretch>
            <a:fillRect/>
          </a:stretch>
        </p:blipFill>
        <p:spPr bwMode="auto">
          <a:xfrm>
            <a:off x="5334000" y="457200"/>
            <a:ext cx="3324447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Ezekiel 37:1-14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Papyrus" pitchFamily="66" charset="0"/>
              </a:rPr>
              <a:t>Valley of the dry bones</a:t>
            </a:r>
            <a:endParaRPr lang="en-US" sz="6000" b="1" dirty="0">
              <a:latin typeface="Papyrus" pitchFamily="66" charset="0"/>
            </a:endParaRPr>
          </a:p>
        </p:txBody>
      </p:sp>
      <p:pic>
        <p:nvPicPr>
          <p:cNvPr id="18434" name="Picture 2" descr="http://bibleconversation.files.wordpress.com/2012/03/valley_of_dry_bones_by_robsonbatista-d3iz22p1.jpg"/>
          <p:cNvPicPr>
            <a:picLocks noChangeAspect="1" noChangeArrowheads="1"/>
          </p:cNvPicPr>
          <p:nvPr/>
        </p:nvPicPr>
        <p:blipFill>
          <a:blip r:embed="rId2" cstate="print"/>
          <a:srcRect t="32572"/>
          <a:stretch>
            <a:fillRect/>
          </a:stretch>
        </p:blipFill>
        <p:spPr bwMode="auto">
          <a:xfrm>
            <a:off x="1066800" y="2209800"/>
            <a:ext cx="7048500" cy="407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Ezekiel 36: 23-28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Papyrus" pitchFamily="66" charset="0"/>
              </a:rPr>
              <a:t>God’s Promise </a:t>
            </a:r>
            <a:endParaRPr lang="en-US" sz="6000" b="1" dirty="0">
              <a:latin typeface="Papyrus" pitchFamily="66" charset="0"/>
            </a:endParaRPr>
          </a:p>
        </p:txBody>
      </p:sp>
      <p:pic>
        <p:nvPicPr>
          <p:cNvPr id="19458" name="Picture 2" descr="http://1.bp.blogspot.com/-PsNqSDUJjUI/T_VrMxzd8vI/AAAAAAAAAi8/EB4hULbvD_0/s1600/bones_1600.jpg"/>
          <p:cNvPicPr>
            <a:picLocks noChangeAspect="1" noChangeArrowheads="1"/>
          </p:cNvPicPr>
          <p:nvPr/>
        </p:nvPicPr>
        <p:blipFill>
          <a:blip r:embed="rId2" cstate="print"/>
          <a:srcRect t="17642" b="10432"/>
          <a:stretch>
            <a:fillRect/>
          </a:stretch>
        </p:blipFill>
        <p:spPr bwMode="auto">
          <a:xfrm>
            <a:off x="990600" y="2057400"/>
            <a:ext cx="715327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19600"/>
          </a:xfrm>
        </p:spPr>
        <p:txBody>
          <a:bodyPr>
            <a:normAutofit fontScale="85000" lnSpcReduction="20000"/>
          </a:bodyPr>
          <a:lstStyle/>
          <a:p>
            <a:endParaRPr lang="en-US" b="1" baseline="30000" dirty="0" smtClean="0"/>
          </a:p>
          <a:p>
            <a:r>
              <a:rPr lang="en-US" dirty="0" smtClean="0"/>
              <a:t>2Cor 5:16-21   Therefore from now on we recognize no one according to the flesh; even though we have known Christ according to the flesh, yet now we know </a:t>
            </a:r>
            <a:r>
              <a:rPr lang="en-US" i="1" dirty="0" smtClean="0"/>
              <a:t>Him in this way</a:t>
            </a:r>
            <a:r>
              <a:rPr lang="en-US" dirty="0" smtClean="0"/>
              <a:t> no longer. </a:t>
            </a:r>
            <a:r>
              <a:rPr lang="en-US" b="1" baseline="30000" dirty="0" smtClean="0"/>
              <a:t>17 </a:t>
            </a:r>
            <a:r>
              <a:rPr lang="en-US" dirty="0" smtClean="0"/>
              <a:t>Therefore if anyone is in Christ, </a:t>
            </a:r>
            <a:r>
              <a:rPr lang="en-US" i="1" dirty="0" smtClean="0"/>
              <a:t>he is</a:t>
            </a:r>
            <a:r>
              <a:rPr lang="en-US" dirty="0" smtClean="0"/>
              <a:t> a new creature; the old things passed away; behold, new things have come. </a:t>
            </a:r>
            <a:r>
              <a:rPr lang="en-US" b="1" baseline="30000" dirty="0" smtClean="0"/>
              <a:t>18 </a:t>
            </a:r>
            <a:r>
              <a:rPr lang="en-US" dirty="0" smtClean="0"/>
              <a:t>Now all </a:t>
            </a:r>
            <a:r>
              <a:rPr lang="en-US" i="1" dirty="0" smtClean="0"/>
              <a:t>these</a:t>
            </a:r>
            <a:r>
              <a:rPr lang="en-US" dirty="0" smtClean="0"/>
              <a:t> things are from God, who reconciled us to himself through Christ and gave us the ministry of reconciliation,</a:t>
            </a:r>
            <a:r>
              <a:rPr lang="en-US" b="1" baseline="30000" dirty="0" smtClean="0"/>
              <a:t>19 </a:t>
            </a:r>
            <a:r>
              <a:rPr lang="en-US" dirty="0" smtClean="0"/>
              <a:t>namely, that God was in Christ reconciling the world to Himself, not counting their trespasses against them, and He has committed to us the word of reconciliation.</a:t>
            </a:r>
            <a:r>
              <a:rPr lang="en-US" b="1" baseline="30000" dirty="0" smtClean="0"/>
              <a:t>20 </a:t>
            </a:r>
            <a:r>
              <a:rPr lang="en-US" dirty="0" smtClean="0"/>
              <a:t>Therefore, we are </a:t>
            </a:r>
            <a:r>
              <a:rPr lang="en-US" i="1" dirty="0" smtClean="0">
                <a:solidFill>
                  <a:srgbClr val="FFC000"/>
                </a:solidFill>
              </a:rPr>
              <a:t>ambassadors for Christ</a:t>
            </a:r>
            <a:r>
              <a:rPr lang="en-US" dirty="0" smtClean="0"/>
              <a:t>, as though God were making an appeal through us; we beg you on behalf of Christ, be reconciled to God. </a:t>
            </a:r>
            <a:r>
              <a:rPr lang="en-US" b="1" baseline="30000" dirty="0" smtClean="0"/>
              <a:t>21 </a:t>
            </a:r>
            <a:r>
              <a:rPr lang="en-US" dirty="0" smtClean="0"/>
              <a:t>He made Him who knew no sin </a:t>
            </a:r>
            <a:r>
              <a:rPr lang="en-US" i="1" dirty="0" smtClean="0"/>
              <a:t>to be</a:t>
            </a:r>
            <a:r>
              <a:rPr lang="en-US" dirty="0" smtClean="0"/>
              <a:t> sin on our behalf, so that we might become the righteousness of God in Him.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latin typeface="Papyrus" pitchFamily="66" charset="0"/>
              </a:rPr>
              <a:t>Good afternoon Mr. Ambassador </a:t>
            </a:r>
            <a:endParaRPr lang="en-US" sz="4500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rmAutofit fontScale="92500" lnSpcReduction="20000"/>
          </a:bodyPr>
          <a:lstStyle/>
          <a:p>
            <a:endParaRPr lang="en-US" b="1" baseline="30000" dirty="0" smtClean="0"/>
          </a:p>
          <a:p>
            <a:r>
              <a:rPr lang="en-US" dirty="0" smtClean="0"/>
              <a:t>1 John 2:5-6 - but whoever keeps His word, in him the love of God has truly been perfected. By this we know that we are in Him: </a:t>
            </a:r>
            <a:r>
              <a:rPr lang="en-US" b="1" baseline="30000" dirty="0" smtClean="0"/>
              <a:t>6 </a:t>
            </a:r>
            <a:r>
              <a:rPr lang="en-US" dirty="0" smtClean="0"/>
              <a:t>the one who says he abides in Him ought himself to walk in the same manner as He walked.</a:t>
            </a:r>
          </a:p>
          <a:p>
            <a:r>
              <a:rPr lang="en-US" dirty="0" smtClean="0"/>
              <a:t>James 1:27 -Pure and undefiled religion in the sight of </a:t>
            </a:r>
            <a:r>
              <a:rPr lang="en-US" i="1" dirty="0" smtClean="0"/>
              <a:t>our</a:t>
            </a:r>
            <a:r>
              <a:rPr lang="en-US" dirty="0" smtClean="0"/>
              <a:t> God and Father is this: to visit orphans and widows in their distress, </a:t>
            </a:r>
            <a:r>
              <a:rPr lang="en-US" i="1" dirty="0" smtClean="0"/>
              <a:t>and</a:t>
            </a:r>
            <a:r>
              <a:rPr lang="en-US" dirty="0" smtClean="0"/>
              <a:t> to keep oneself unstained by the world. </a:t>
            </a:r>
          </a:p>
          <a:p>
            <a:r>
              <a:rPr lang="en-US" dirty="0" smtClean="0"/>
              <a:t>Matt 25: 34-36 - </a:t>
            </a:r>
            <a:r>
              <a:rPr lang="en-US" b="1" baseline="30000" dirty="0" smtClean="0"/>
              <a:t>34 </a:t>
            </a:r>
            <a:r>
              <a:rPr lang="en-US" dirty="0" smtClean="0"/>
              <a:t>“Then the King will say to those on His right, ‘Come, you who are blessed of My Father, inherit the kingdom prepared for you from the foundation of the world. </a:t>
            </a:r>
            <a:r>
              <a:rPr lang="en-US" b="1" baseline="30000" dirty="0" smtClean="0"/>
              <a:t>35 </a:t>
            </a:r>
            <a:r>
              <a:rPr lang="en-US" dirty="0" smtClean="0"/>
              <a:t>For I was hungry, and you gave Me </a:t>
            </a:r>
            <a:r>
              <a:rPr lang="en-US" i="1" dirty="0" smtClean="0"/>
              <a:t>something</a:t>
            </a:r>
            <a:r>
              <a:rPr lang="en-US" dirty="0" smtClean="0"/>
              <a:t> to eat; I was thirsty, and you gave Me </a:t>
            </a:r>
            <a:r>
              <a:rPr lang="en-US" i="1" dirty="0" smtClean="0"/>
              <a:t>something</a:t>
            </a:r>
            <a:r>
              <a:rPr lang="en-US" dirty="0" smtClean="0"/>
              <a:t> to drink; I was a stranger, and you invited Me in; </a:t>
            </a:r>
            <a:r>
              <a:rPr lang="en-US" b="1" baseline="30000" dirty="0" smtClean="0"/>
              <a:t>36 </a:t>
            </a:r>
            <a:r>
              <a:rPr lang="en-US" dirty="0" smtClean="0"/>
              <a:t>naked, and you clothed Me; I was sick, and you visited Me; I was in prison, and you came to Me.’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838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Papyrus" pitchFamily="66" charset="0"/>
              </a:rPr>
              <a:t>Thus </a:t>
            </a:r>
            <a:r>
              <a:rPr lang="en-US" sz="4800" b="1" dirty="0" err="1" smtClean="0">
                <a:latin typeface="Papyrus" pitchFamily="66" charset="0"/>
              </a:rPr>
              <a:t>saith</a:t>
            </a:r>
            <a:r>
              <a:rPr lang="en-US" sz="4800" b="1" dirty="0" smtClean="0">
                <a:latin typeface="Papyrus" pitchFamily="66" charset="0"/>
              </a:rPr>
              <a:t> the Lord</a:t>
            </a:r>
            <a:endParaRPr lang="en-US" sz="4800" b="1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</TotalTime>
  <Words>265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Finding your Work</vt:lpstr>
      <vt:lpstr>There is much to do….</vt:lpstr>
      <vt:lpstr>But what do we pursue?</vt:lpstr>
      <vt:lpstr>Isn’t my work valuable?</vt:lpstr>
      <vt:lpstr>Vanity of Vanities!</vt:lpstr>
      <vt:lpstr>Valley of the dry bones</vt:lpstr>
      <vt:lpstr>God’s Promise </vt:lpstr>
      <vt:lpstr>Good afternoon Mr. Ambassador </vt:lpstr>
      <vt:lpstr>Thus saith the Lord</vt:lpstr>
      <vt:lpstr>There are many parts</vt:lpstr>
      <vt:lpstr>You have to take it out!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your Work</dc:title>
  <dc:creator>Dad</dc:creator>
  <cp:lastModifiedBy>Ted Sitterley</cp:lastModifiedBy>
  <cp:revision>25</cp:revision>
  <dcterms:created xsi:type="dcterms:W3CDTF">2013-07-04T12:50:33Z</dcterms:created>
  <dcterms:modified xsi:type="dcterms:W3CDTF">2013-07-08T01:23:32Z</dcterms:modified>
</cp:coreProperties>
</file>