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57" r:id="rId5"/>
    <p:sldId id="260" r:id="rId6"/>
    <p:sldId id="262" r:id="rId7"/>
    <p:sldId id="263" r:id="rId8"/>
    <p:sldId id="264" r:id="rId9"/>
    <p:sldId id="265" r:id="rId10"/>
    <p:sldId id="267" r:id="rId11"/>
    <p:sldId id="266" r:id="rId12"/>
    <p:sldId id="274" r:id="rId13"/>
    <p:sldId id="268" r:id="rId14"/>
    <p:sldId id="271" r:id="rId15"/>
    <p:sldId id="272" r:id="rId16"/>
    <p:sldId id="273" r:id="rId17"/>
    <p:sldId id="269" r:id="rId18"/>
    <p:sldId id="275" r:id="rId19"/>
    <p:sldId id="276" r:id="rId20"/>
    <p:sldId id="277" r:id="rId21"/>
    <p:sldId id="278" r:id="rId22"/>
    <p:sldId id="270" r:id="rId23"/>
    <p:sldId id="2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0" d="100"/>
          <a:sy n="90" d="100"/>
        </p:scale>
        <p:origin x="-108"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8/10/2013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Looking to Jesus 01.jpg"/>
          <p:cNvPicPr>
            <a:picLocks noChangeAspect="1"/>
          </p:cNvPicPr>
          <p:nvPr userDrawn="1"/>
        </p:nvPicPr>
        <p:blipFill>
          <a:blip r:embed="rId13" cstate="print">
            <a:lum bright="-10000" contrast="10000"/>
          </a:blip>
          <a:stretch>
            <a:fillRect/>
          </a:stretch>
        </p:blipFill>
        <p:spPr>
          <a:xfrm>
            <a:off x="0" y="0"/>
            <a:ext cx="9144000" cy="6475709"/>
          </a:xfrm>
          <a:prstGeom prst="rect">
            <a:avLst/>
          </a:prstGeom>
        </p:spPr>
      </p:pic>
      <p:sp>
        <p:nvSpPr>
          <p:cNvPr id="11" name="Rectangle 10"/>
          <p:cNvSpPr/>
          <p:nvPr userDrawn="1"/>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oking to Jesus 01.jpg"/>
          <p:cNvPicPr>
            <a:picLocks noChangeAspect="1"/>
          </p:cNvPicPr>
          <p:nvPr/>
        </p:nvPicPr>
        <p:blipFill>
          <a:blip r:embed="rId3" cstate="print">
            <a:lum bright="-15000" contrast="10000"/>
          </a:blip>
          <a:stretch>
            <a:fillRect/>
          </a:stretch>
        </p:blipFill>
        <p:spPr>
          <a:xfrm>
            <a:off x="0" y="0"/>
            <a:ext cx="9144000" cy="6475709"/>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04800" y="381000"/>
            <a:ext cx="8534400" cy="1066800"/>
          </a:xfrm>
        </p:spPr>
        <p:txBody>
          <a:bodyPr>
            <a:noAutofit/>
          </a:bodyPr>
          <a:lstStyle/>
          <a:p>
            <a:r>
              <a:rPr lang="en-US" dirty="0" smtClean="0"/>
              <a:t>A Savior who Understands</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Hebrews 4:14-16</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John the Baptist in jail.JPG"/>
          <p:cNvPicPr>
            <a:picLocks noChangeAspect="1"/>
          </p:cNvPicPr>
          <p:nvPr/>
        </p:nvPicPr>
        <p:blipFill>
          <a:blip r:embed="rId2" cstate="print"/>
          <a:stretch>
            <a:fillRect/>
          </a:stretch>
        </p:blipFill>
        <p:spPr>
          <a:xfrm>
            <a:off x="800570" y="1371601"/>
            <a:ext cx="3266605" cy="2804894"/>
          </a:xfrm>
          <a:prstGeom prst="rect">
            <a:avLst/>
          </a:prstGeom>
        </p:spPr>
      </p:pic>
      <p:pic>
        <p:nvPicPr>
          <p:cNvPr id="3" name="Picture 2" descr="HayesBaptistLL.jpg"/>
          <p:cNvPicPr>
            <a:picLocks noChangeAspect="1"/>
          </p:cNvPicPr>
          <p:nvPr/>
        </p:nvPicPr>
        <p:blipFill>
          <a:blip r:embed="rId3" cstate="print"/>
          <a:stretch>
            <a:fillRect/>
          </a:stretch>
        </p:blipFill>
        <p:spPr>
          <a:xfrm>
            <a:off x="4190999" y="1371600"/>
            <a:ext cx="3789517" cy="2819400"/>
          </a:xfrm>
          <a:prstGeom prst="rect">
            <a:avLst/>
          </a:prstGeom>
        </p:spPr>
      </p:pic>
      <p:sp>
        <p:nvSpPr>
          <p:cNvPr id="4" name="Title 3"/>
          <p:cNvSpPr>
            <a:spLocks noGrp="1"/>
          </p:cNvSpPr>
          <p:nvPr>
            <p:ph type="title"/>
          </p:nvPr>
        </p:nvSpPr>
        <p:spPr/>
        <p:txBody>
          <a:bodyPr/>
          <a:lstStyle/>
          <a:p>
            <a:r>
              <a:rPr lang="en-US" dirty="0" smtClean="0"/>
              <a:t>Death of His cousin..</a:t>
            </a:r>
            <a:endParaRPr lang="en-US" dirty="0"/>
          </a:p>
        </p:txBody>
      </p:sp>
      <p:sp>
        <p:nvSpPr>
          <p:cNvPr id="5" name="Content Placeholder 4"/>
          <p:cNvSpPr>
            <a:spLocks noGrp="1"/>
          </p:cNvSpPr>
          <p:nvPr>
            <p:ph idx="1"/>
          </p:nvPr>
        </p:nvSpPr>
        <p:spPr>
          <a:xfrm>
            <a:off x="304800" y="4191000"/>
            <a:ext cx="8382000" cy="2438400"/>
          </a:xfrm>
        </p:spPr>
        <p:txBody>
          <a:bodyPr>
            <a:normAutofit fontScale="92500" lnSpcReduction="20000"/>
          </a:bodyPr>
          <a:lstStyle/>
          <a:p>
            <a:r>
              <a:rPr lang="en-US" dirty="0" smtClean="0"/>
              <a:t>John 11:35-36 Jesus wept. 36 Then the Jews said, "See how He loved him!" </a:t>
            </a:r>
          </a:p>
          <a:p>
            <a:r>
              <a:rPr lang="en-US" dirty="0" smtClean="0"/>
              <a:t>Matthew 11:11 "Assuredly, I say to you, among those born of women there has not risen one greater than John the Baptist..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Sea of Galilee.jpg"/>
          <p:cNvPicPr>
            <a:picLocks noChangeAspect="1"/>
          </p:cNvPicPr>
          <p:nvPr/>
        </p:nvPicPr>
        <p:blipFill>
          <a:blip r:embed="rId2" cstate="print"/>
          <a:stretch>
            <a:fillRect/>
          </a:stretch>
        </p:blipFill>
        <p:spPr>
          <a:xfrm>
            <a:off x="1752600" y="1371600"/>
            <a:ext cx="5798344" cy="2945191"/>
          </a:xfrm>
          <a:prstGeom prst="rect">
            <a:avLst/>
          </a:prstGeom>
        </p:spPr>
      </p:pic>
      <p:sp>
        <p:nvSpPr>
          <p:cNvPr id="3" name="Title 2"/>
          <p:cNvSpPr>
            <a:spLocks noGrp="1"/>
          </p:cNvSpPr>
          <p:nvPr>
            <p:ph type="title"/>
          </p:nvPr>
        </p:nvSpPr>
        <p:spPr/>
        <p:txBody>
          <a:bodyPr/>
          <a:lstStyle/>
          <a:p>
            <a:r>
              <a:rPr lang="en-US" dirty="0" smtClean="0"/>
              <a:t>Jesus seeks solitude..</a:t>
            </a:r>
            <a:endParaRPr lang="en-US" dirty="0"/>
          </a:p>
        </p:txBody>
      </p:sp>
      <p:sp>
        <p:nvSpPr>
          <p:cNvPr id="4" name="Content Placeholder 3"/>
          <p:cNvSpPr>
            <a:spLocks noGrp="1"/>
          </p:cNvSpPr>
          <p:nvPr>
            <p:ph idx="1"/>
          </p:nvPr>
        </p:nvSpPr>
        <p:spPr>
          <a:xfrm>
            <a:off x="533400" y="4495800"/>
            <a:ext cx="8229600" cy="2362200"/>
          </a:xfrm>
        </p:spPr>
        <p:txBody>
          <a:bodyPr>
            <a:normAutofit/>
          </a:bodyPr>
          <a:lstStyle/>
          <a:p>
            <a:r>
              <a:rPr lang="en-US" dirty="0" smtClean="0"/>
              <a:t>Matthew 14:13 When Jesus heard it, He departed from there by boat to a deserted place by Himself…</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one in grief.jpg"/>
          <p:cNvPicPr>
            <a:picLocks noChangeAspect="1"/>
          </p:cNvPicPr>
          <p:nvPr/>
        </p:nvPicPr>
        <p:blipFill>
          <a:blip r:embed="rId2" cstate="print"/>
          <a:stretch>
            <a:fillRect/>
          </a:stretch>
        </p:blipFill>
        <p:spPr>
          <a:xfrm>
            <a:off x="-1" y="0"/>
            <a:ext cx="9153153" cy="6477000"/>
          </a:xfrm>
          <a:prstGeom prst="rect">
            <a:avLst/>
          </a:prstGeom>
        </p:spPr>
      </p:pic>
      <p:sp>
        <p:nvSpPr>
          <p:cNvPr id="3" name="Title 2"/>
          <p:cNvSpPr>
            <a:spLocks noGrp="1"/>
          </p:cNvSpPr>
          <p:nvPr>
            <p:ph type="title"/>
          </p:nvPr>
        </p:nvSpPr>
        <p:spPr>
          <a:xfrm>
            <a:off x="381000" y="304800"/>
            <a:ext cx="6705600" cy="1371600"/>
          </a:xfrm>
        </p:spPr>
        <p:txBody>
          <a:bodyPr>
            <a:normAutofit fontScale="90000"/>
          </a:bodyPr>
          <a:lstStyle/>
          <a:p>
            <a:r>
              <a:rPr lang="en-US" dirty="0" smtClean="0"/>
              <a:t>When death darkens your door… Jesus understands</a:t>
            </a:r>
            <a:endParaRPr lang="en-US" dirty="0"/>
          </a:p>
        </p:txBody>
      </p:sp>
      <p:sp>
        <p:nvSpPr>
          <p:cNvPr id="4" name="Content Placeholder 3"/>
          <p:cNvSpPr>
            <a:spLocks noGrp="1"/>
          </p:cNvSpPr>
          <p:nvPr>
            <p:ph idx="1"/>
          </p:nvPr>
        </p:nvSpPr>
        <p:spPr>
          <a:xfrm>
            <a:off x="457200" y="5410200"/>
            <a:ext cx="8229600" cy="990600"/>
          </a:xfrm>
        </p:spPr>
        <p:txBody>
          <a:bodyPr>
            <a:normAutofit/>
          </a:bodyPr>
          <a:lstStyle/>
          <a:p>
            <a:r>
              <a:rPr lang="en-US" sz="4000" dirty="0" smtClean="0"/>
              <a:t>So take it to the Lord in prayer…</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14:13-21</a:t>
            </a:r>
            <a:endParaRPr lang="en-US" dirty="0"/>
          </a:p>
        </p:txBody>
      </p:sp>
      <p:sp>
        <p:nvSpPr>
          <p:cNvPr id="3" name="Content Placeholder 2"/>
          <p:cNvSpPr>
            <a:spLocks noGrp="1"/>
          </p:cNvSpPr>
          <p:nvPr>
            <p:ph idx="1"/>
          </p:nvPr>
        </p:nvSpPr>
        <p:spPr/>
        <p:txBody>
          <a:bodyPr/>
          <a:lstStyle/>
          <a:p>
            <a:r>
              <a:rPr lang="en-US" dirty="0" smtClean="0"/>
              <a:t>Jesus understands when stress interrupts your peace…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Sea of Galilee.jpg"/>
          <p:cNvPicPr>
            <a:picLocks noChangeAspect="1"/>
          </p:cNvPicPr>
          <p:nvPr/>
        </p:nvPicPr>
        <p:blipFill>
          <a:blip r:embed="rId2" cstate="print"/>
          <a:stretch>
            <a:fillRect/>
          </a:stretch>
        </p:blipFill>
        <p:spPr>
          <a:xfrm>
            <a:off x="2209800" y="1371600"/>
            <a:ext cx="4495800" cy="2283581"/>
          </a:xfrm>
          <a:prstGeom prst="rect">
            <a:avLst/>
          </a:prstGeom>
        </p:spPr>
      </p:pic>
      <p:sp>
        <p:nvSpPr>
          <p:cNvPr id="3" name="Title 2"/>
          <p:cNvSpPr>
            <a:spLocks noGrp="1"/>
          </p:cNvSpPr>
          <p:nvPr>
            <p:ph type="title"/>
          </p:nvPr>
        </p:nvSpPr>
        <p:spPr/>
        <p:txBody>
          <a:bodyPr/>
          <a:lstStyle/>
          <a:p>
            <a:r>
              <a:rPr lang="en-US" dirty="0" smtClean="0"/>
              <a:t>Jesus seeks solitude..</a:t>
            </a:r>
            <a:endParaRPr lang="en-US" dirty="0"/>
          </a:p>
        </p:txBody>
      </p:sp>
      <p:sp>
        <p:nvSpPr>
          <p:cNvPr id="4" name="Content Placeholder 3"/>
          <p:cNvSpPr>
            <a:spLocks noGrp="1"/>
          </p:cNvSpPr>
          <p:nvPr>
            <p:ph idx="1"/>
          </p:nvPr>
        </p:nvSpPr>
        <p:spPr>
          <a:xfrm>
            <a:off x="152400" y="3200400"/>
            <a:ext cx="8839200" cy="3429000"/>
          </a:xfrm>
        </p:spPr>
        <p:txBody>
          <a:bodyPr>
            <a:normAutofit fontScale="85000" lnSpcReduction="20000"/>
          </a:bodyPr>
          <a:lstStyle/>
          <a:p>
            <a:r>
              <a:rPr lang="en-US" dirty="0" smtClean="0"/>
              <a:t>Matt 14:13 When Jesus heard it, He departed from there by boat to a deserted place by Himself. But when the multitudes heard it, they followed Him on foot from the cities. </a:t>
            </a:r>
          </a:p>
          <a:p>
            <a:r>
              <a:rPr lang="en-US" dirty="0" smtClean="0"/>
              <a:t>Mark 6:33 But the multitudes saw them departing, and many knew Him and ran there on foot from all the cities. They arrived before them and came together to Him.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feeding of 5000.jpg"/>
          <p:cNvPicPr>
            <a:picLocks noChangeAspect="1"/>
          </p:cNvPicPr>
          <p:nvPr/>
        </p:nvPicPr>
        <p:blipFill>
          <a:blip r:embed="rId2" cstate="print"/>
          <a:stretch>
            <a:fillRect/>
          </a:stretch>
        </p:blipFill>
        <p:spPr>
          <a:xfrm>
            <a:off x="2667000" y="1524000"/>
            <a:ext cx="3771900" cy="2527173"/>
          </a:xfrm>
          <a:prstGeom prst="rect">
            <a:avLst/>
          </a:prstGeom>
        </p:spPr>
      </p:pic>
      <p:sp>
        <p:nvSpPr>
          <p:cNvPr id="3" name="Title 2"/>
          <p:cNvSpPr>
            <a:spLocks noGrp="1"/>
          </p:cNvSpPr>
          <p:nvPr>
            <p:ph type="title"/>
          </p:nvPr>
        </p:nvSpPr>
        <p:spPr/>
        <p:txBody>
          <a:bodyPr/>
          <a:lstStyle/>
          <a:p>
            <a:r>
              <a:rPr lang="en-US" dirty="0" smtClean="0"/>
              <a:t>Jesus’ response..</a:t>
            </a:r>
            <a:endParaRPr lang="en-US" dirty="0"/>
          </a:p>
        </p:txBody>
      </p:sp>
      <p:sp>
        <p:nvSpPr>
          <p:cNvPr id="4" name="Content Placeholder 3"/>
          <p:cNvSpPr>
            <a:spLocks noGrp="1"/>
          </p:cNvSpPr>
          <p:nvPr>
            <p:ph idx="1"/>
          </p:nvPr>
        </p:nvSpPr>
        <p:spPr>
          <a:xfrm>
            <a:off x="457200" y="4191000"/>
            <a:ext cx="8229600" cy="2438400"/>
          </a:xfrm>
        </p:spPr>
        <p:txBody>
          <a:bodyPr>
            <a:normAutofit fontScale="85000" lnSpcReduction="10000"/>
          </a:bodyPr>
          <a:lstStyle/>
          <a:p>
            <a:r>
              <a:rPr lang="en-US" dirty="0" smtClean="0"/>
              <a:t>Mark 6:34  And Jesus, when He came out, saw a great multitude and was moved with compassion for them, because they were like sheep not having a shepherd. So He began to teach them many things.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ress makes you sick.jpg"/>
          <p:cNvPicPr>
            <a:picLocks noChangeAspect="1"/>
          </p:cNvPicPr>
          <p:nvPr/>
        </p:nvPicPr>
        <p:blipFill>
          <a:blip r:embed="rId2" cstate="print">
            <a:lum bright="-5000" contrast="10000"/>
          </a:blip>
          <a:srcRect l="6585" r="16463"/>
          <a:stretch>
            <a:fillRect/>
          </a:stretch>
        </p:blipFill>
        <p:spPr>
          <a:xfrm>
            <a:off x="-1" y="0"/>
            <a:ext cx="9144001"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Rectangle 3"/>
          <p:cNvSpPr/>
          <p:nvPr/>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Spinning out of control.. </a:t>
            </a:r>
            <a:endParaRPr lang="en-US" dirty="0"/>
          </a:p>
        </p:txBody>
      </p:sp>
      <p:sp>
        <p:nvSpPr>
          <p:cNvPr id="6" name="Content Placeholder 5"/>
          <p:cNvSpPr>
            <a:spLocks noGrp="1"/>
          </p:cNvSpPr>
          <p:nvPr>
            <p:ph idx="1"/>
          </p:nvPr>
        </p:nvSpPr>
        <p:spPr>
          <a:xfrm>
            <a:off x="457200" y="3276600"/>
            <a:ext cx="8229600" cy="2849563"/>
          </a:xfrm>
        </p:spPr>
        <p:txBody>
          <a:bodyPr>
            <a:noAutofit/>
          </a:bodyPr>
          <a:lstStyle/>
          <a:p>
            <a:r>
              <a:rPr lang="en-US" sz="4000" dirty="0" smtClean="0"/>
              <a:t>Jesus understands that… </a:t>
            </a:r>
          </a:p>
          <a:p>
            <a:r>
              <a:rPr lang="en-US" sz="4000" dirty="0" smtClean="0"/>
              <a:t>He has been tempted in all points.. yet without sin</a:t>
            </a:r>
          </a:p>
          <a:p>
            <a:r>
              <a:rPr lang="en-US" sz="4000" dirty="0" smtClean="0"/>
              <a:t>So take it to the Lord in prayer..</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6:35-44..</a:t>
            </a:r>
            <a:endParaRPr lang="en-US" dirty="0"/>
          </a:p>
        </p:txBody>
      </p:sp>
      <p:sp>
        <p:nvSpPr>
          <p:cNvPr id="3" name="Content Placeholder 2"/>
          <p:cNvSpPr>
            <a:spLocks noGrp="1"/>
          </p:cNvSpPr>
          <p:nvPr>
            <p:ph idx="1"/>
          </p:nvPr>
        </p:nvSpPr>
        <p:spPr/>
        <p:txBody>
          <a:bodyPr/>
          <a:lstStyle/>
          <a:p>
            <a:r>
              <a:rPr lang="en-US" dirty="0" smtClean="0"/>
              <a:t>Jesus understands when people disappoint your expectations…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feeding of 5000.jpg"/>
          <p:cNvPicPr>
            <a:picLocks noChangeAspect="1"/>
          </p:cNvPicPr>
          <p:nvPr/>
        </p:nvPicPr>
        <p:blipFill>
          <a:blip r:embed="rId2" cstate="print"/>
          <a:stretch>
            <a:fillRect/>
          </a:stretch>
        </p:blipFill>
        <p:spPr>
          <a:xfrm>
            <a:off x="2057400" y="1295400"/>
            <a:ext cx="5029200" cy="3369564"/>
          </a:xfrm>
          <a:prstGeom prst="rect">
            <a:avLst/>
          </a:prstGeom>
        </p:spPr>
      </p:pic>
      <p:sp>
        <p:nvSpPr>
          <p:cNvPr id="3" name="Title 2"/>
          <p:cNvSpPr>
            <a:spLocks noGrp="1"/>
          </p:cNvSpPr>
          <p:nvPr>
            <p:ph type="title"/>
          </p:nvPr>
        </p:nvSpPr>
        <p:spPr>
          <a:xfrm>
            <a:off x="381000" y="304800"/>
            <a:ext cx="7010400" cy="1143000"/>
          </a:xfrm>
        </p:spPr>
        <p:txBody>
          <a:bodyPr>
            <a:normAutofit/>
          </a:bodyPr>
          <a:lstStyle/>
          <a:p>
            <a:r>
              <a:rPr lang="en-US" dirty="0" smtClean="0"/>
              <a:t>Feeding the multitude…</a:t>
            </a:r>
            <a:endParaRPr lang="en-US" dirty="0"/>
          </a:p>
        </p:txBody>
      </p:sp>
      <p:sp>
        <p:nvSpPr>
          <p:cNvPr id="4" name="Content Placeholder 3"/>
          <p:cNvSpPr>
            <a:spLocks noGrp="1"/>
          </p:cNvSpPr>
          <p:nvPr>
            <p:ph idx="1"/>
          </p:nvPr>
        </p:nvSpPr>
        <p:spPr>
          <a:xfrm>
            <a:off x="304800" y="3429000"/>
            <a:ext cx="8382000" cy="3657600"/>
          </a:xfrm>
        </p:spPr>
        <p:txBody>
          <a:bodyPr>
            <a:normAutofit fontScale="70000" lnSpcReduction="20000"/>
          </a:bodyPr>
          <a:lstStyle/>
          <a:p>
            <a:r>
              <a:rPr lang="en-US" dirty="0" smtClean="0"/>
              <a:t>Mark 6:39-44  Then He commanded them to make them all sit down in groups on the green grass. 40 So they sat down in ranks, in hundreds and in fifties. 41 And when He had taken the five loaves and the two fish, He looked up to heaven, blessed and broke the loaves, and gave them to His disciples to set before them; and the two fish He divided among them all. 42 So they all ate and were filled. 43 And they took up twelve baskets full of fragments and of the fish. 44 Now those who had eaten the loaves were about five thousand men.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peter-walks.jpg"/>
          <p:cNvPicPr>
            <a:picLocks noChangeAspect="1"/>
          </p:cNvPicPr>
          <p:nvPr/>
        </p:nvPicPr>
        <p:blipFill>
          <a:blip r:embed="rId2" cstate="print"/>
          <a:stretch>
            <a:fillRect/>
          </a:stretch>
        </p:blipFill>
        <p:spPr>
          <a:xfrm>
            <a:off x="762000" y="609600"/>
            <a:ext cx="7772400" cy="3771900"/>
          </a:xfrm>
          <a:prstGeom prst="rect">
            <a:avLst/>
          </a:prstGeom>
        </p:spPr>
      </p:pic>
      <p:sp>
        <p:nvSpPr>
          <p:cNvPr id="3" name="Title 2"/>
          <p:cNvSpPr>
            <a:spLocks noGrp="1"/>
          </p:cNvSpPr>
          <p:nvPr>
            <p:ph type="title"/>
          </p:nvPr>
        </p:nvSpPr>
        <p:spPr>
          <a:xfrm>
            <a:off x="381000" y="304800"/>
            <a:ext cx="5867400" cy="1143000"/>
          </a:xfrm>
        </p:spPr>
        <p:txBody>
          <a:bodyPr>
            <a:normAutofit fontScale="90000"/>
          </a:bodyPr>
          <a:lstStyle/>
          <a:p>
            <a:r>
              <a:rPr lang="en-US" dirty="0" smtClean="0"/>
              <a:t>Jesus sends the disciples ahead..</a:t>
            </a:r>
            <a:endParaRPr lang="en-US" dirty="0"/>
          </a:p>
        </p:txBody>
      </p:sp>
      <p:sp>
        <p:nvSpPr>
          <p:cNvPr id="4" name="Content Placeholder 3"/>
          <p:cNvSpPr>
            <a:spLocks noGrp="1"/>
          </p:cNvSpPr>
          <p:nvPr>
            <p:ph idx="1"/>
          </p:nvPr>
        </p:nvSpPr>
        <p:spPr>
          <a:xfrm>
            <a:off x="381000" y="3886200"/>
            <a:ext cx="8229600" cy="2971800"/>
          </a:xfrm>
        </p:spPr>
        <p:txBody>
          <a:bodyPr>
            <a:normAutofit fontScale="70000" lnSpcReduction="20000"/>
          </a:bodyPr>
          <a:lstStyle/>
          <a:p>
            <a:r>
              <a:rPr lang="en-US" dirty="0" smtClean="0"/>
              <a:t>Mark 6:45-52 Now when evening came, the boat was in the middle of the sea; and He was alone on the land. 48 Then He saw them straining at rowing, for the wind was against them. Now about the fourth watch of the night He came to them, walking on the sea, and would have passed them by. 49 And when they saw Him walking on the sea, they supposed it was a ghost, and cried out; 50 for they all saw Him and were troubled.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p:spPr>
        <p:txBody>
          <a:bodyPr>
            <a:normAutofit/>
          </a:bodyPr>
          <a:lstStyle/>
          <a:p>
            <a:r>
              <a:rPr lang="en-US" dirty="0" smtClean="0"/>
              <a:t>“Nobody understands..”</a:t>
            </a:r>
            <a:endParaRPr lang="en-US" dirty="0"/>
          </a:p>
        </p:txBody>
      </p:sp>
      <p:sp>
        <p:nvSpPr>
          <p:cNvPr id="10" name="Content Placeholder 9"/>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peter-walks.jpg"/>
          <p:cNvPicPr>
            <a:picLocks noChangeAspect="1"/>
          </p:cNvPicPr>
          <p:nvPr/>
        </p:nvPicPr>
        <p:blipFill>
          <a:blip r:embed="rId2" cstate="print"/>
          <a:stretch>
            <a:fillRect/>
          </a:stretch>
        </p:blipFill>
        <p:spPr>
          <a:xfrm>
            <a:off x="762000" y="609600"/>
            <a:ext cx="7772400" cy="3771900"/>
          </a:xfrm>
          <a:prstGeom prst="rect">
            <a:avLst/>
          </a:prstGeom>
        </p:spPr>
      </p:pic>
      <p:sp>
        <p:nvSpPr>
          <p:cNvPr id="3" name="Title 2"/>
          <p:cNvSpPr>
            <a:spLocks noGrp="1"/>
          </p:cNvSpPr>
          <p:nvPr>
            <p:ph type="title"/>
          </p:nvPr>
        </p:nvSpPr>
        <p:spPr>
          <a:xfrm>
            <a:off x="381000" y="304800"/>
            <a:ext cx="5867400" cy="1143000"/>
          </a:xfrm>
        </p:spPr>
        <p:txBody>
          <a:bodyPr>
            <a:normAutofit fontScale="90000"/>
          </a:bodyPr>
          <a:lstStyle/>
          <a:p>
            <a:r>
              <a:rPr lang="en-US" dirty="0" smtClean="0"/>
              <a:t>Jesus sends the disciples ahead..</a:t>
            </a:r>
            <a:endParaRPr lang="en-US" dirty="0"/>
          </a:p>
        </p:txBody>
      </p:sp>
      <p:sp>
        <p:nvSpPr>
          <p:cNvPr id="4" name="Content Placeholder 3"/>
          <p:cNvSpPr>
            <a:spLocks noGrp="1"/>
          </p:cNvSpPr>
          <p:nvPr>
            <p:ph idx="1"/>
          </p:nvPr>
        </p:nvSpPr>
        <p:spPr>
          <a:xfrm>
            <a:off x="381000" y="3886200"/>
            <a:ext cx="8229600" cy="2971800"/>
          </a:xfrm>
        </p:spPr>
        <p:txBody>
          <a:bodyPr>
            <a:normAutofit fontScale="62500" lnSpcReduction="20000"/>
          </a:bodyPr>
          <a:lstStyle/>
          <a:p>
            <a:r>
              <a:rPr lang="en-US" dirty="0" smtClean="0"/>
              <a:t>Mark 6:45-52 49 And when they saw Him walking on the sea, they supposed it was a ghost, and cried out; 50 for they all saw Him and were troubled. But immediately He talked with them and said to them, "Be of good cheer! It is I; do not be afraid."  51 Then He went up into the boat to them, and the wind ceased. And they were greatly amazed in themselves beyond measure, and marveled. 52 For they had not understood about the loaves, because their heart was hardened. </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toxic%20friends.jpg"/>
          <p:cNvPicPr>
            <a:picLocks noChangeAspect="1"/>
          </p:cNvPicPr>
          <p:nvPr/>
        </p:nvPicPr>
        <p:blipFill>
          <a:blip r:embed="rId2" cstate="print"/>
          <a:srcRect l="7680"/>
          <a:stretch>
            <a:fillRect/>
          </a:stretch>
        </p:blipFill>
        <p:spPr>
          <a:xfrm>
            <a:off x="0" y="0"/>
            <a:ext cx="9144000" cy="6858000"/>
          </a:xfrm>
          <a:prstGeom prst="rect">
            <a:avLst/>
          </a:prstGeom>
        </p:spPr>
      </p:pic>
      <p:sp>
        <p:nvSpPr>
          <p:cNvPr id="5" name="Rectangle 4"/>
          <p:cNvSpPr/>
          <p:nvPr/>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Title 5"/>
          <p:cNvSpPr>
            <a:spLocks noGrp="1"/>
          </p:cNvSpPr>
          <p:nvPr>
            <p:ph type="title"/>
          </p:nvPr>
        </p:nvSpPr>
        <p:spPr>
          <a:xfrm>
            <a:off x="381000" y="304800"/>
            <a:ext cx="6629400" cy="1143000"/>
          </a:xfrm>
        </p:spPr>
        <p:txBody>
          <a:bodyPr>
            <a:normAutofit fontScale="90000"/>
          </a:bodyPr>
          <a:lstStyle/>
          <a:p>
            <a:r>
              <a:rPr lang="en-US" dirty="0" smtClean="0"/>
              <a:t>When people disappoint your expectations..</a:t>
            </a:r>
            <a:endParaRPr lang="en-US" dirty="0"/>
          </a:p>
        </p:txBody>
      </p:sp>
      <p:sp>
        <p:nvSpPr>
          <p:cNvPr id="7" name="Content Placeholder 6"/>
          <p:cNvSpPr>
            <a:spLocks noGrp="1"/>
          </p:cNvSpPr>
          <p:nvPr>
            <p:ph idx="1"/>
          </p:nvPr>
        </p:nvSpPr>
        <p:spPr>
          <a:xfrm>
            <a:off x="228600" y="3124200"/>
            <a:ext cx="8458200" cy="3124200"/>
          </a:xfrm>
        </p:spPr>
        <p:txBody>
          <a:bodyPr>
            <a:normAutofit/>
          </a:bodyPr>
          <a:lstStyle/>
          <a:p>
            <a:r>
              <a:rPr lang="en-US" dirty="0" smtClean="0"/>
              <a:t>Remember that Jesus understands…</a:t>
            </a:r>
          </a:p>
          <a:p>
            <a:pPr lvl="1"/>
            <a:r>
              <a:rPr lang="en-US" dirty="0" smtClean="0"/>
              <a:t>John 13:1  Now before the Feast of the Passover, when Jesus knew that His hour had come that He should depart from this world to the Father, having loved His own who were in the world, He loved them to the end.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858000" cy="1143000"/>
          </a:xfrm>
        </p:spPr>
        <p:txBody>
          <a:bodyPr>
            <a:normAutofit fontScale="90000"/>
          </a:bodyPr>
          <a:lstStyle/>
          <a:p>
            <a:r>
              <a:rPr lang="en-US" dirty="0" smtClean="0"/>
              <a:t>We only have one friend who will never disappoint us..</a:t>
            </a:r>
            <a:endParaRPr lang="en-US" dirty="0"/>
          </a:p>
        </p:txBody>
      </p:sp>
      <p:sp>
        <p:nvSpPr>
          <p:cNvPr id="3" name="Content Placeholder 2"/>
          <p:cNvSpPr>
            <a:spLocks noGrp="1"/>
          </p:cNvSpPr>
          <p:nvPr>
            <p:ph idx="1"/>
          </p:nvPr>
        </p:nvSpPr>
        <p:spPr>
          <a:xfrm>
            <a:off x="304800" y="2133600"/>
            <a:ext cx="8229600" cy="4221163"/>
          </a:xfrm>
        </p:spPr>
        <p:txBody>
          <a:bodyPr/>
          <a:lstStyle/>
          <a:p>
            <a:r>
              <a:rPr lang="en-US" dirty="0" smtClean="0"/>
              <a:t>He understands when death has come..</a:t>
            </a:r>
          </a:p>
          <a:p>
            <a:r>
              <a:rPr lang="en-US" dirty="0" smtClean="0"/>
              <a:t>When you’re stressed out..</a:t>
            </a:r>
          </a:p>
          <a:p>
            <a:r>
              <a:rPr lang="en-US" dirty="0" smtClean="0"/>
              <a:t>When people disappoint you..</a:t>
            </a:r>
          </a:p>
          <a:p>
            <a:r>
              <a:rPr lang="en-US" dirty="0" smtClean="0"/>
              <a:t>Jesus understands.. cares..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oking to Jesus 01.jpg"/>
          <p:cNvPicPr>
            <a:picLocks noChangeAspect="1"/>
          </p:cNvPicPr>
          <p:nvPr/>
        </p:nvPicPr>
        <p:blipFill>
          <a:blip r:embed="rId3" cstate="print">
            <a:lum bright="-15000" contrast="10000"/>
          </a:blip>
          <a:stretch>
            <a:fillRect/>
          </a:stretch>
        </p:blipFill>
        <p:spPr>
          <a:xfrm>
            <a:off x="0" y="0"/>
            <a:ext cx="9144000" cy="6475709"/>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04800" y="381000"/>
            <a:ext cx="8534400" cy="1295400"/>
          </a:xfrm>
        </p:spPr>
        <p:txBody>
          <a:bodyPr>
            <a:noAutofit/>
          </a:bodyPr>
          <a:lstStyle/>
          <a:p>
            <a:r>
              <a:rPr lang="en-US" dirty="0" smtClean="0"/>
              <a:t>A Savior who Understands</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Hebrews 4:14-16</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Content Placeholder 8" descr="Nobody understands 03.jpg"/>
          <p:cNvPicPr>
            <a:picLocks noChangeAspect="1"/>
          </p:cNvPicPr>
          <p:nvPr/>
        </p:nvPicPr>
        <p:blipFill>
          <a:blip r:embed="rId2" cstate="print">
            <a:lum bright="-5000" contrast="10000"/>
          </a:blip>
          <a:stretch>
            <a:fillRect/>
          </a:stretch>
        </p:blipFill>
        <p:spPr>
          <a:xfrm>
            <a:off x="0" y="0"/>
            <a:ext cx="9161618" cy="6477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A Savior who understands.jpg"/>
          <p:cNvPicPr>
            <a:picLocks noChangeAspect="1"/>
          </p:cNvPicPr>
          <p:nvPr/>
        </p:nvPicPr>
        <p:blipFill>
          <a:blip r:embed="rId2" cstate="print">
            <a:lum bright="-10000" contrast="10000"/>
          </a:blip>
          <a:srcRect t="18799"/>
          <a:stretch>
            <a:fillRect/>
          </a:stretch>
        </p:blipFill>
        <p:spPr>
          <a:xfrm>
            <a:off x="1143000" y="304800"/>
            <a:ext cx="6661367" cy="4046242"/>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a:xfrm>
            <a:off x="304800" y="3886200"/>
            <a:ext cx="8534400" cy="2239963"/>
          </a:xfrm>
        </p:spPr>
        <p:txBody>
          <a:bodyPr>
            <a:normAutofit fontScale="92500" lnSpcReduction="20000"/>
          </a:bodyPr>
          <a:lstStyle/>
          <a:p>
            <a:pPr algn="ctr">
              <a:buNone/>
            </a:pPr>
            <a:r>
              <a:rPr lang="en-US" dirty="0" smtClean="0"/>
              <a:t>“For we do not have a High Priest who cannot sympathize with our weaknesses, but was in all points tempted as we are..  yet without sin..”</a:t>
            </a:r>
          </a:p>
          <a:p>
            <a:pPr algn="ctr">
              <a:buNone/>
            </a:pPr>
            <a:r>
              <a:rPr lang="en-US" sz="3000" i="1" dirty="0" smtClean="0"/>
              <a:t>Hebrews 4:15</a:t>
            </a:r>
            <a:endParaRPr lang="en-US" sz="30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ndo.jpg"/>
          <p:cNvPicPr>
            <a:picLocks noChangeAspect="1"/>
          </p:cNvPicPr>
          <p:nvPr/>
        </p:nvPicPr>
        <p:blipFill>
          <a:blip r:embed="rId2" cstate="print"/>
          <a:stretch>
            <a:fillRect/>
          </a:stretch>
        </p:blipFill>
        <p:spPr>
          <a:xfrm>
            <a:off x="-1" y="0"/>
            <a:ext cx="9166917" cy="6477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understands me..</a:t>
            </a:r>
            <a:endParaRPr lang="en-US" dirty="0"/>
          </a:p>
        </p:txBody>
      </p:sp>
      <p:sp>
        <p:nvSpPr>
          <p:cNvPr id="3" name="Content Placeholder 2"/>
          <p:cNvSpPr>
            <a:spLocks noGrp="1"/>
          </p:cNvSpPr>
          <p:nvPr>
            <p:ph idx="1"/>
          </p:nvPr>
        </p:nvSpPr>
        <p:spPr>
          <a:xfrm>
            <a:off x="304800" y="4419600"/>
            <a:ext cx="8458200" cy="1981200"/>
          </a:xfrm>
        </p:spPr>
        <p:txBody>
          <a:bodyPr>
            <a:normAutofit fontScale="92500"/>
          </a:bodyPr>
          <a:lstStyle/>
          <a:p>
            <a:r>
              <a:rPr lang="en-US" dirty="0" smtClean="0"/>
              <a:t>16 Let us therefore come boldly to the throne of grace, that we may obtain mercy and find grace to help in time of need.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jesus-desert.jpg"/>
          <p:cNvPicPr>
            <a:picLocks noChangeAspect="1"/>
          </p:cNvPicPr>
          <p:nvPr/>
        </p:nvPicPr>
        <p:blipFill>
          <a:blip r:embed="rId2" cstate="print">
            <a:lum bright="-10000" contrast="10000"/>
          </a:blip>
          <a:srcRect r="3425"/>
          <a:stretch>
            <a:fillRect/>
          </a:stretch>
        </p:blipFill>
        <p:spPr>
          <a:xfrm>
            <a:off x="2362200" y="1371600"/>
            <a:ext cx="4292118" cy="3211478"/>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Title 3"/>
          <p:cNvSpPr>
            <a:spLocks noGrp="1"/>
          </p:cNvSpPr>
          <p:nvPr>
            <p:ph type="title"/>
          </p:nvPr>
        </p:nvSpPr>
        <p:spPr>
          <a:xfrm>
            <a:off x="381000" y="228600"/>
            <a:ext cx="5562600" cy="1143000"/>
          </a:xfrm>
        </p:spPr>
        <p:txBody>
          <a:bodyPr/>
          <a:lstStyle/>
          <a:p>
            <a:r>
              <a:rPr lang="en-US" dirty="0" smtClean="0"/>
              <a:t>Matthew 14 …</a:t>
            </a:r>
            <a:endParaRPr lang="en-US" dirty="0"/>
          </a:p>
        </p:txBody>
      </p:sp>
      <p:sp>
        <p:nvSpPr>
          <p:cNvPr id="5" name="Content Placeholder 4"/>
          <p:cNvSpPr>
            <a:spLocks noGrp="1"/>
          </p:cNvSpPr>
          <p:nvPr>
            <p:ph idx="1"/>
          </p:nvPr>
        </p:nvSpPr>
        <p:spPr>
          <a:xfrm>
            <a:off x="457200" y="4724400"/>
            <a:ext cx="8229600" cy="1401763"/>
          </a:xfrm>
        </p:spPr>
        <p:txBody>
          <a:bodyPr/>
          <a:lstStyle/>
          <a:p>
            <a:r>
              <a:rPr lang="en-US" dirty="0" smtClean="0"/>
              <a:t>A day in Jesus’ life that shows Jesus understands me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14:1-11..</a:t>
            </a:r>
            <a:endParaRPr lang="en-US" dirty="0"/>
          </a:p>
        </p:txBody>
      </p:sp>
      <p:sp>
        <p:nvSpPr>
          <p:cNvPr id="3" name="Content Placeholder 2"/>
          <p:cNvSpPr>
            <a:spLocks noGrp="1"/>
          </p:cNvSpPr>
          <p:nvPr>
            <p:ph idx="1"/>
          </p:nvPr>
        </p:nvSpPr>
        <p:spPr/>
        <p:txBody>
          <a:bodyPr/>
          <a:lstStyle/>
          <a:p>
            <a:r>
              <a:rPr lang="en-US" dirty="0" smtClean="0"/>
              <a:t>Jesus understands when death darkens your door…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John the Baptist in jail.JPG"/>
          <p:cNvPicPr>
            <a:picLocks noChangeAspect="1"/>
          </p:cNvPicPr>
          <p:nvPr/>
        </p:nvPicPr>
        <p:blipFill>
          <a:blip r:embed="rId2" cstate="print"/>
          <a:stretch>
            <a:fillRect/>
          </a:stretch>
        </p:blipFill>
        <p:spPr>
          <a:xfrm>
            <a:off x="800570" y="1371601"/>
            <a:ext cx="3266605" cy="2804894"/>
          </a:xfrm>
          <a:prstGeom prst="rect">
            <a:avLst/>
          </a:prstGeom>
        </p:spPr>
      </p:pic>
      <p:pic>
        <p:nvPicPr>
          <p:cNvPr id="3" name="Picture 2" descr="HayesBaptistLL.jpg"/>
          <p:cNvPicPr>
            <a:picLocks noChangeAspect="1"/>
          </p:cNvPicPr>
          <p:nvPr/>
        </p:nvPicPr>
        <p:blipFill>
          <a:blip r:embed="rId3" cstate="print"/>
          <a:stretch>
            <a:fillRect/>
          </a:stretch>
        </p:blipFill>
        <p:spPr>
          <a:xfrm>
            <a:off x="4190999" y="1371600"/>
            <a:ext cx="3789517" cy="2819400"/>
          </a:xfrm>
          <a:prstGeom prst="rect">
            <a:avLst/>
          </a:prstGeom>
        </p:spPr>
      </p:pic>
      <p:sp>
        <p:nvSpPr>
          <p:cNvPr id="4" name="Title 3"/>
          <p:cNvSpPr>
            <a:spLocks noGrp="1"/>
          </p:cNvSpPr>
          <p:nvPr>
            <p:ph type="title"/>
          </p:nvPr>
        </p:nvSpPr>
        <p:spPr/>
        <p:txBody>
          <a:bodyPr/>
          <a:lstStyle/>
          <a:p>
            <a:r>
              <a:rPr lang="en-US" dirty="0" smtClean="0"/>
              <a:t>Death of His cousin..</a:t>
            </a:r>
            <a:endParaRPr lang="en-US" dirty="0"/>
          </a:p>
        </p:txBody>
      </p:sp>
      <p:sp>
        <p:nvSpPr>
          <p:cNvPr id="5" name="Content Placeholder 4"/>
          <p:cNvSpPr>
            <a:spLocks noGrp="1"/>
          </p:cNvSpPr>
          <p:nvPr>
            <p:ph idx="1"/>
          </p:nvPr>
        </p:nvSpPr>
        <p:spPr>
          <a:xfrm>
            <a:off x="457200" y="4343400"/>
            <a:ext cx="8229600" cy="2011363"/>
          </a:xfrm>
        </p:spPr>
        <p:txBody>
          <a:bodyPr>
            <a:normAutofit/>
          </a:bodyPr>
          <a:lstStyle/>
          <a:p>
            <a:r>
              <a:rPr lang="en-US" dirty="0" smtClean="0"/>
              <a:t>Matthew 14:12  Then his disciples came and took away the body and buried it, and went and told Jesus.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819</Words>
  <Application>Microsoft Office PowerPoint</Application>
  <PresentationFormat>On-screen Show (4:3)</PresentationFormat>
  <Paragraphs>52</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 Savior who Understands</vt:lpstr>
      <vt:lpstr>“Nobody understands..”</vt:lpstr>
      <vt:lpstr>Slide 3</vt:lpstr>
      <vt:lpstr>Slide 4</vt:lpstr>
      <vt:lpstr>Slide 5</vt:lpstr>
      <vt:lpstr>Jesus understands me..</vt:lpstr>
      <vt:lpstr>Matthew 14 …</vt:lpstr>
      <vt:lpstr>Matthew 14:1-11..</vt:lpstr>
      <vt:lpstr>Death of His cousin..</vt:lpstr>
      <vt:lpstr>Death of His cousin..</vt:lpstr>
      <vt:lpstr>Jesus seeks solitude..</vt:lpstr>
      <vt:lpstr>When death darkens your door… Jesus understands</vt:lpstr>
      <vt:lpstr>Matthew 14:13-21</vt:lpstr>
      <vt:lpstr>Jesus seeks solitude..</vt:lpstr>
      <vt:lpstr>Jesus’ response..</vt:lpstr>
      <vt:lpstr>Spinning out of control.. </vt:lpstr>
      <vt:lpstr>Mark 6:35-44..</vt:lpstr>
      <vt:lpstr>Feeding the multitude…</vt:lpstr>
      <vt:lpstr>Jesus sends the disciples ahead..</vt:lpstr>
      <vt:lpstr>Jesus sends the disciples ahead..</vt:lpstr>
      <vt:lpstr>When people disappoint your expectations..</vt:lpstr>
      <vt:lpstr>We only have one friend who will never disappoint us..</vt:lpstr>
      <vt:lpstr>A Savior who Understands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180</cp:revision>
  <dcterms:created xsi:type="dcterms:W3CDTF">2011-02-15T07:29:10Z</dcterms:created>
  <dcterms:modified xsi:type="dcterms:W3CDTF">2013-08-11T01:57:46Z</dcterms:modified>
</cp:coreProperties>
</file>