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94C8"/>
    <a:srgbClr val="0078A2"/>
    <a:srgbClr val="0000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urches shaped by Scripture.jpg"/>
          <p:cNvPicPr>
            <a:picLocks noChangeAspect="1"/>
          </p:cNvPicPr>
          <p:nvPr userDrawn="1"/>
        </p:nvPicPr>
        <p:blipFill>
          <a:blip r:embed="rId13" cstate="print">
            <a:lum bright="-55000" contrast="10000"/>
          </a:blip>
          <a:stretch>
            <a:fillRect/>
          </a:stretch>
        </p:blipFill>
        <p:spPr>
          <a:xfrm>
            <a:off x="0" y="1"/>
            <a:ext cx="9144000" cy="64769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es shaped by Scripture.jpg"/>
          <p:cNvPicPr>
            <a:picLocks noChangeAspect="1"/>
          </p:cNvPicPr>
          <p:nvPr/>
        </p:nvPicPr>
        <p:blipFill>
          <a:blip r:embed="rId3" cstate="print">
            <a:lum bright="-30000" contrast="10000"/>
          </a:blip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295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New Testament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Shaped Churches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Timothy: 3.14-16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God’s will is lost, He wants His way restored..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Days of David (2 Samuel 6)</a:t>
            </a:r>
          </a:p>
          <a:p>
            <a:pPr lvl="1"/>
            <a:r>
              <a:rPr lang="en-US" dirty="0" smtClean="0"/>
              <a:t>David thought to return ark to Jerusalem after events of 1 Samuel 4</a:t>
            </a:r>
          </a:p>
          <a:p>
            <a:pPr lvl="1"/>
            <a:r>
              <a:rPr lang="en-US" dirty="0" smtClean="0"/>
              <a:t>30,000 people assembled for honor guard to bring it seven miles (2 Sam 6:1) </a:t>
            </a:r>
          </a:p>
          <a:p>
            <a:pPr lvl="1"/>
            <a:r>
              <a:rPr lang="en-US" dirty="0" smtClean="0"/>
              <a:t>Musicians (2 Sam 6:5)</a:t>
            </a:r>
          </a:p>
          <a:p>
            <a:pPr lvl="1"/>
            <a:r>
              <a:rPr lang="en-US" dirty="0" smtClean="0"/>
              <a:t>Brand new cart to show utmost respect (</a:t>
            </a:r>
            <a:r>
              <a:rPr lang="en-US" dirty="0" err="1" smtClean="0"/>
              <a:t>vs</a:t>
            </a:r>
            <a:r>
              <a:rPr lang="en-US" dirty="0" smtClean="0"/>
              <a:t> 3)</a:t>
            </a:r>
          </a:p>
          <a:p>
            <a:pPr lvl="1"/>
            <a:r>
              <a:rPr lang="en-US" dirty="0" smtClean="0"/>
              <a:t>Cart hits bump, </a:t>
            </a:r>
            <a:r>
              <a:rPr lang="en-US" dirty="0" err="1" smtClean="0"/>
              <a:t>Uzzah</a:t>
            </a:r>
            <a:r>
              <a:rPr lang="en-US" dirty="0" smtClean="0"/>
              <a:t> tries to steady ark (</a:t>
            </a:r>
            <a:r>
              <a:rPr lang="en-US" dirty="0" err="1" smtClean="0"/>
              <a:t>vs</a:t>
            </a:r>
            <a:r>
              <a:rPr lang="en-US" dirty="0" smtClean="0"/>
              <a:t>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God’s will is lost, He wants His way restored..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Days of David (2 Samuel 6)</a:t>
            </a:r>
          </a:p>
          <a:p>
            <a:pPr lvl="1"/>
            <a:r>
              <a:rPr lang="en-US" dirty="0" smtClean="0"/>
              <a:t>David gets angry (</a:t>
            </a:r>
            <a:r>
              <a:rPr lang="en-US" dirty="0" err="1" smtClean="0"/>
              <a:t>vs</a:t>
            </a:r>
            <a:r>
              <a:rPr lang="en-US" dirty="0" smtClean="0"/>
              <a:t> 8-11) .. What went wrong?</a:t>
            </a:r>
          </a:p>
          <a:p>
            <a:pPr lvl="1"/>
            <a:r>
              <a:rPr lang="en-US" dirty="0" smtClean="0"/>
              <a:t>David gets out Bible, discovers God’s instructions .. Ark to be carried by Levites (</a:t>
            </a:r>
            <a:r>
              <a:rPr lang="en-US" dirty="0" err="1" smtClean="0"/>
              <a:t>Exod</a:t>
            </a:r>
            <a:r>
              <a:rPr lang="en-US" dirty="0" smtClean="0"/>
              <a:t> 25:12-15; Numb 4:5-6,15)</a:t>
            </a:r>
          </a:p>
          <a:p>
            <a:pPr lvl="1"/>
            <a:r>
              <a:rPr lang="en-US" dirty="0" smtClean="0"/>
              <a:t>David does it right (1 </a:t>
            </a:r>
            <a:r>
              <a:rPr lang="en-US" dirty="0" err="1" smtClean="0"/>
              <a:t>Chron</a:t>
            </a:r>
            <a:r>
              <a:rPr lang="en-US" dirty="0" smtClean="0"/>
              <a:t> 15:15:2,11-15)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Testament contains a pattern..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49763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14:33 all congregations of saints (who could speak in assembly)</a:t>
            </a:r>
          </a:p>
          <a:p>
            <a:r>
              <a:rPr lang="en-US" dirty="0" smtClean="0"/>
              <a:t>Acts 14:20-22 elders in each church (Phil 1:1: Acts 15:2; 20:17)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16:1-2 first day of week </a:t>
            </a:r>
          </a:p>
          <a:p>
            <a:r>
              <a:rPr lang="en-US" dirty="0" smtClean="0"/>
              <a:t>Acts 20:7 break bread first day of week</a:t>
            </a:r>
          </a:p>
          <a:p>
            <a:r>
              <a:rPr lang="en-US" dirty="0" smtClean="0"/>
              <a:t>1 Tim 2:8 men to pray in every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Plea for unity of believers..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 16:18 will build by church</a:t>
            </a:r>
          </a:p>
          <a:p>
            <a:r>
              <a:rPr lang="en-US" dirty="0" smtClean="0"/>
              <a:t>Romans 16:16 churches of Christ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1:10-13 let be no divisions </a:t>
            </a:r>
          </a:p>
          <a:p>
            <a:r>
              <a:rPr lang="en-US" dirty="0" smtClean="0"/>
              <a:t>John 17:20-21 pray may all be 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es shaped by Scripture.jpg"/>
          <p:cNvPicPr>
            <a:picLocks noChangeAspect="1"/>
          </p:cNvPicPr>
          <p:nvPr/>
        </p:nvPicPr>
        <p:blipFill>
          <a:blip r:embed="rId3" cstate="print">
            <a:lum bright="-30000" contrast="10000"/>
          </a:blip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295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New Testament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Shaped Churches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Timothy: 3.14-16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Doctrine downplayed…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Fundamentals of Christianity …</a:t>
            </a:r>
          </a:p>
          <a:p>
            <a:pPr lvl="1"/>
            <a:r>
              <a:rPr lang="en-US" dirty="0" smtClean="0"/>
              <a:t>Belief that Jesus saves</a:t>
            </a:r>
          </a:p>
          <a:p>
            <a:pPr lvl="1"/>
            <a:r>
              <a:rPr lang="en-US" dirty="0" smtClean="0"/>
              <a:t>Doing nice things for others</a:t>
            </a:r>
          </a:p>
          <a:p>
            <a:r>
              <a:rPr lang="en-US" dirty="0" smtClean="0"/>
              <a:t>What really matters in a church ..</a:t>
            </a:r>
          </a:p>
          <a:p>
            <a:pPr lvl="1"/>
            <a:r>
              <a:rPr lang="en-US" dirty="0" smtClean="0"/>
              <a:t>A warm, welcoming church</a:t>
            </a:r>
          </a:p>
          <a:p>
            <a:pPr lvl="1"/>
            <a:r>
              <a:rPr lang="en-US" dirty="0" smtClean="0"/>
              <a:t>Emotionally moving services</a:t>
            </a:r>
          </a:p>
          <a:p>
            <a:pPr lvl="1"/>
            <a:r>
              <a:rPr lang="en-US" dirty="0" smtClean="0"/>
              <a:t>Impact for good in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Doctrine still matters..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choosing a church..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make sure doctrine is right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           Is it warm and welcoming?</a:t>
            </a:r>
          </a:p>
          <a:p>
            <a:pPr lvl="1">
              <a:buNone/>
            </a:pPr>
            <a:r>
              <a:rPr lang="en-US" dirty="0" smtClean="0"/>
              <a:t>            Are services uplifting and edifying?</a:t>
            </a:r>
          </a:p>
          <a:p>
            <a:pPr lvl="1">
              <a:buNone/>
            </a:pPr>
            <a:r>
              <a:rPr lang="en-US" dirty="0" smtClean="0"/>
              <a:t>            Are they making an impact for good?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581400" y="2895600"/>
            <a:ext cx="533400" cy="990600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676400" y="4038600"/>
            <a:ext cx="152400" cy="1219200"/>
          </a:xfrm>
          <a:prstGeom prst="leftBrace">
            <a:avLst/>
          </a:prstGeom>
          <a:ln w="317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21025206">
            <a:off x="2996385" y="3057437"/>
            <a:ext cx="198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Only then ..</a:t>
            </a:r>
            <a:endParaRPr lang="en-US" sz="2400" i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715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Tell me about the churches of 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the church of Christ and _________ ?</a:t>
            </a:r>
            <a:endParaRPr lang="en-US" sz="2800" dirty="0" smtClean="0"/>
          </a:p>
          <a:p>
            <a:pPr lvl="1"/>
            <a:r>
              <a:rPr lang="en-US" dirty="0" smtClean="0"/>
              <a:t>Cannot answer in official sense</a:t>
            </a:r>
          </a:p>
          <a:p>
            <a:pPr lvl="1"/>
            <a:r>
              <a:rPr lang="en-US" dirty="0" smtClean="0"/>
              <a:t>General unity beliefs and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churches of Christ evangelical churches?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“Evangelical” churches basic beliefs…</a:t>
            </a:r>
          </a:p>
          <a:p>
            <a:pPr lvl="1">
              <a:buNone/>
            </a:pPr>
            <a:r>
              <a:rPr lang="en-US" sz="3200" dirty="0" smtClean="0"/>
              <a:t>   </a:t>
            </a:r>
            <a:r>
              <a:rPr lang="en-US" dirty="0" smtClean="0"/>
              <a:t>The Bible is literally God’s Word  </a:t>
            </a:r>
          </a:p>
          <a:p>
            <a:pPr lvl="2"/>
            <a:r>
              <a:rPr lang="en-US" dirty="0" smtClean="0"/>
              <a:t>2 Tim 3:16-17 .. 2 Pet 1:21</a:t>
            </a:r>
          </a:p>
          <a:p>
            <a:pPr lvl="1">
              <a:buNone/>
            </a:pPr>
            <a:r>
              <a:rPr lang="en-US" sz="3200" dirty="0" smtClean="0"/>
              <a:t>  </a:t>
            </a:r>
            <a:r>
              <a:rPr lang="en-US" dirty="0" smtClean="0"/>
              <a:t>Salvation only through Jesus Christ</a:t>
            </a:r>
          </a:p>
          <a:p>
            <a:pPr lvl="2"/>
            <a:r>
              <a:rPr lang="en-US" dirty="0" smtClean="0"/>
              <a:t>John 14:6 ..  Acts 4:12</a:t>
            </a:r>
          </a:p>
          <a:p>
            <a:pPr lvl="1">
              <a:buNone/>
            </a:pPr>
            <a:r>
              <a:rPr lang="en-US" sz="3200" dirty="0" smtClean="0"/>
              <a:t>  </a:t>
            </a:r>
            <a:r>
              <a:rPr lang="en-US" dirty="0" smtClean="0"/>
              <a:t>A Christian must live a changed life </a:t>
            </a:r>
          </a:p>
          <a:p>
            <a:pPr lvl="2"/>
            <a:r>
              <a:rPr lang="en-US" dirty="0" smtClean="0"/>
              <a:t>Col 3:5-10 .. 1 Pet 1:14-16</a:t>
            </a:r>
          </a:p>
        </p:txBody>
      </p:sp>
      <p:sp>
        <p:nvSpPr>
          <p:cNvPr id="4" name="Left Brace 3"/>
          <p:cNvSpPr/>
          <p:nvPr/>
        </p:nvSpPr>
        <p:spPr>
          <a:xfrm>
            <a:off x="838200" y="2590800"/>
            <a:ext cx="228600" cy="2438400"/>
          </a:xfrm>
          <a:prstGeom prst="leftBrace">
            <a:avLst/>
          </a:prstGeom>
          <a:ln w="38100">
            <a:solidFill>
              <a:schemeClr val="bg2"/>
            </a:solidFill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not just another evangelical church..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significant differences..</a:t>
            </a:r>
          </a:p>
          <a:p>
            <a:pPr lvl="1"/>
            <a:r>
              <a:rPr lang="en-US" dirty="0" smtClean="0"/>
              <a:t>Doesn’t mean more sincere, devoted</a:t>
            </a:r>
          </a:p>
          <a:p>
            <a:pPr lvl="1"/>
            <a:r>
              <a:rPr lang="en-US" dirty="0" smtClean="0"/>
              <a:t>Not more respect for Bible as God’s word</a:t>
            </a:r>
          </a:p>
          <a:p>
            <a:pPr lvl="1"/>
            <a:r>
              <a:rPr lang="en-US" dirty="0" smtClean="0"/>
              <a:t>Not claiming we are more Christ-like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Different Goal..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49763"/>
          </a:xfrm>
        </p:spPr>
        <p:txBody>
          <a:bodyPr/>
          <a:lstStyle/>
          <a:p>
            <a:r>
              <a:rPr lang="en-US" dirty="0" smtClean="0"/>
              <a:t>Martin Luther .. The Reformation</a:t>
            </a:r>
          </a:p>
          <a:p>
            <a:pPr lvl="1"/>
            <a:r>
              <a:rPr lang="en-US" dirty="0" smtClean="0"/>
              <a:t>Goal:  to reform the corrupt Catholic establishment of their day</a:t>
            </a:r>
          </a:p>
          <a:p>
            <a:pPr lvl="1"/>
            <a:r>
              <a:rPr lang="en-US" dirty="0" smtClean="0"/>
              <a:t>Luther’s 95 theses (Oct 31, 1517)</a:t>
            </a:r>
          </a:p>
          <a:p>
            <a:r>
              <a:rPr lang="en-US" dirty="0" smtClean="0"/>
              <a:t>One step further… Restoration</a:t>
            </a:r>
          </a:p>
          <a:p>
            <a:pPr lvl="1"/>
            <a:r>
              <a:rPr lang="en-US" dirty="0" smtClean="0"/>
              <a:t>Goal:  restore the true church of Jesus Christ  beliefs and practices of church in the N.T.</a:t>
            </a:r>
          </a:p>
          <a:p>
            <a:pPr lvl="1"/>
            <a:r>
              <a:rPr lang="en-US" dirty="0" smtClean="0"/>
              <a:t>Not just Bible-believing but Bible-shaped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Restoration?..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449763"/>
          </a:xfrm>
        </p:spPr>
        <p:txBody>
          <a:bodyPr/>
          <a:lstStyle/>
          <a:p>
            <a:r>
              <a:rPr lang="en-US" dirty="0" smtClean="0"/>
              <a:t>This idea is endorsed in the Bible..</a:t>
            </a:r>
          </a:p>
          <a:p>
            <a:pPr lvl="1"/>
            <a:r>
              <a:rPr lang="en-US" dirty="0" smtClean="0"/>
              <a:t>God has always given His people instructions   (how organized, how to worship, moral life)</a:t>
            </a:r>
          </a:p>
          <a:p>
            <a:pPr lvl="1"/>
            <a:r>
              <a:rPr lang="en-US" dirty="0" smtClean="0"/>
              <a:t>God has always demanded obedience </a:t>
            </a:r>
          </a:p>
          <a:p>
            <a:pPr lvl="2"/>
            <a:r>
              <a:rPr lang="en-US" dirty="0" smtClean="0"/>
              <a:t>Lev 26:14ff; Deut 30:15-20; Eccl 12:13-14</a:t>
            </a:r>
          </a:p>
          <a:p>
            <a:pPr lvl="2"/>
            <a:r>
              <a:rPr lang="en-US" dirty="0" smtClean="0"/>
              <a:t>Matt 7:21-27; John 14:21-24)</a:t>
            </a:r>
          </a:p>
          <a:p>
            <a:pPr lvl="1"/>
            <a:r>
              <a:rPr lang="en-US" dirty="0" smtClean="0"/>
              <a:t>People don’t always obey God (some defy God, others get lost to will of God) 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God’s will is lost, He wants His way restored..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Days of Nehemiah (Nehemiah 8)</a:t>
            </a:r>
          </a:p>
          <a:p>
            <a:pPr lvl="1"/>
            <a:r>
              <a:rPr lang="en-US" dirty="0" smtClean="0"/>
              <a:t>The people meet to read the law .. 1-5, 13</a:t>
            </a:r>
          </a:p>
          <a:p>
            <a:pPr lvl="1"/>
            <a:r>
              <a:rPr lang="en-US" dirty="0" smtClean="0"/>
              <a:t>Discover Feast of tabernacles .. </a:t>
            </a:r>
            <a:r>
              <a:rPr lang="en-US" dirty="0" err="1" smtClean="0"/>
              <a:t>vs</a:t>
            </a:r>
            <a:r>
              <a:rPr lang="en-US" dirty="0" smtClean="0"/>
              <a:t> 14 (had been lost for 1000 years)</a:t>
            </a:r>
          </a:p>
          <a:p>
            <a:pPr lvl="1"/>
            <a:r>
              <a:rPr lang="en-US" dirty="0" smtClean="0"/>
              <a:t>Their response.. Vs 15-17 (go get branches to make booths… as it is written) …</a:t>
            </a:r>
          </a:p>
          <a:p>
            <a:pPr lvl="2"/>
            <a:r>
              <a:rPr lang="en-US" dirty="0" smtClean="0"/>
              <a:t>“the sons of Israel had not done so from the days of Joshua … and there was great rejoicing”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648</Words>
  <Application>Microsoft Office PowerPoint</Application>
  <PresentationFormat>On-screen Show (4:3)</PresentationFormat>
  <Paragraphs>84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New Testament  Shaped Churches</vt:lpstr>
      <vt:lpstr>Doctrine downplayed…</vt:lpstr>
      <vt:lpstr>Doctrine still matters..</vt:lpstr>
      <vt:lpstr>Tell me about the churches of Christ?</vt:lpstr>
      <vt:lpstr>Are churches of Christ evangelical churches?</vt:lpstr>
      <vt:lpstr>But not just another evangelical church..</vt:lpstr>
      <vt:lpstr>A Different Goal.. Restoration</vt:lpstr>
      <vt:lpstr>Why Restoration?..</vt:lpstr>
      <vt:lpstr>When God’s will is lost, He wants His way restored..</vt:lpstr>
      <vt:lpstr>When God’s will is lost, He wants His way restored..</vt:lpstr>
      <vt:lpstr>When God’s will is lost, He wants His way restored..</vt:lpstr>
      <vt:lpstr>New Testament contains a pattern..</vt:lpstr>
      <vt:lpstr>Plea for unity of believers..</vt:lpstr>
      <vt:lpstr>New Testament  Shaped Churches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213</cp:revision>
  <dcterms:created xsi:type="dcterms:W3CDTF">2011-02-15T07:29:10Z</dcterms:created>
  <dcterms:modified xsi:type="dcterms:W3CDTF">2013-11-16T18:26:11Z</dcterms:modified>
</cp:coreProperties>
</file>