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7" r:id="rId4"/>
    <p:sldId id="260" r:id="rId5"/>
    <p:sldId id="259"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90"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Roderick Shade homes 04.jpg"/>
          <p:cNvPicPr>
            <a:picLocks noChangeAspect="1"/>
          </p:cNvPicPr>
          <p:nvPr userDrawn="1"/>
        </p:nvPicPr>
        <p:blipFill>
          <a:blip r:embed="rId13" cstate="print">
            <a:lum bright="-5000" contrast="10000"/>
          </a:blip>
          <a:stretch>
            <a:fillRect/>
          </a:stretch>
        </p:blipFill>
        <p:spPr>
          <a:xfrm>
            <a:off x="0" y="0"/>
            <a:ext cx="9144000" cy="6858000"/>
          </a:xfrm>
          <a:prstGeom prst="rect">
            <a:avLst/>
          </a:prstGeom>
        </p:spPr>
      </p:pic>
      <p:sp>
        <p:nvSpPr>
          <p:cNvPr id="13" name="Rectangle 12"/>
          <p:cNvSpPr/>
          <p:nvPr userDrawn="1"/>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derick Shade homes.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228600"/>
            <a:ext cx="7391400" cy="1828800"/>
          </a:xfrm>
        </p:spPr>
        <p:txBody>
          <a:bodyPr>
            <a:noAutofit/>
          </a:bodyPr>
          <a:lstStyle/>
          <a:p>
            <a:r>
              <a:rPr lang="en-US" dirty="0" smtClean="0"/>
              <a:t>What Have They Seen in Your House?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2 Kings 20:1-15</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4" name="Picture 3" descr="family relationship project.jpg"/>
          <p:cNvPicPr>
            <a:picLocks noChangeAspect="1"/>
          </p:cNvPicPr>
          <p:nvPr/>
        </p:nvPicPr>
        <p:blipFill>
          <a:blip r:embed="rId2" cstate="print"/>
          <a:stretch>
            <a:fillRect/>
          </a:stretch>
        </p:blipFill>
        <p:spPr>
          <a:xfrm>
            <a:off x="-1" y="0"/>
            <a:ext cx="9121197" cy="6400800"/>
          </a:xfrm>
          <a:prstGeom prst="rect">
            <a:avLst/>
          </a:prstGeom>
        </p:spPr>
      </p:pic>
      <p:sp>
        <p:nvSpPr>
          <p:cNvPr id="5" name="Rectangle 4"/>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Title 6"/>
          <p:cNvSpPr>
            <a:spLocks noGrp="1"/>
          </p:cNvSpPr>
          <p:nvPr>
            <p:ph type="title"/>
          </p:nvPr>
        </p:nvSpPr>
        <p:spPr/>
        <p:txBody>
          <a:bodyPr>
            <a:normAutofit fontScale="90000"/>
          </a:bodyPr>
          <a:lstStyle/>
          <a:p>
            <a:r>
              <a:rPr lang="en-US" dirty="0" smtClean="0"/>
              <a:t>What has He seen of our words?</a:t>
            </a:r>
            <a:endParaRPr lang="en-US" dirty="0"/>
          </a:p>
        </p:txBody>
      </p:sp>
      <p:sp>
        <p:nvSpPr>
          <p:cNvPr id="8" name="Content Placeholder 7"/>
          <p:cNvSpPr>
            <a:spLocks noGrp="1"/>
          </p:cNvSpPr>
          <p:nvPr>
            <p:ph idx="1"/>
          </p:nvPr>
        </p:nvSpPr>
        <p:spPr>
          <a:xfrm>
            <a:off x="0" y="3886200"/>
            <a:ext cx="9144000" cy="2743200"/>
          </a:xfrm>
        </p:spPr>
        <p:txBody>
          <a:bodyPr>
            <a:normAutofit fontScale="77500" lnSpcReduction="20000"/>
          </a:bodyPr>
          <a:lstStyle/>
          <a:p>
            <a:r>
              <a:rPr lang="en-US" dirty="0" smtClean="0"/>
              <a:t>Ephesians 5:25, 28  Husbands, love your wives, just as Christ also loved the church and gave Himself for her... </a:t>
            </a:r>
          </a:p>
          <a:p>
            <a:r>
              <a:rPr lang="en-US" dirty="0" smtClean="0"/>
              <a:t>Colossians 3:19 Husbands, love your wives and do not be bitter toward them. </a:t>
            </a:r>
          </a:p>
          <a:p>
            <a:r>
              <a:rPr lang="en-US" dirty="0" smtClean="0"/>
              <a:t>Ephesians 5:33 and let the wife see that she respects her husband.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umpkin carving.jpg"/>
          <p:cNvPicPr>
            <a:picLocks noChangeAspect="1"/>
          </p:cNvPicPr>
          <p:nvPr/>
        </p:nvPicPr>
        <p:blipFill>
          <a:blip r:embed="rId2" cstate="print"/>
          <a:stretch>
            <a:fillRect/>
          </a:stretch>
        </p:blipFill>
        <p:spPr>
          <a:xfrm>
            <a:off x="-1" y="0"/>
            <a:ext cx="9151039" cy="6400800"/>
          </a:xfrm>
          <a:prstGeom prst="rect">
            <a:avLst/>
          </a:prstGeom>
        </p:spPr>
      </p:pic>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Rectangle 4"/>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Title 6"/>
          <p:cNvSpPr>
            <a:spLocks noGrp="1"/>
          </p:cNvSpPr>
          <p:nvPr>
            <p:ph type="title"/>
          </p:nvPr>
        </p:nvSpPr>
        <p:spPr/>
        <p:txBody>
          <a:bodyPr>
            <a:normAutofit fontScale="90000"/>
          </a:bodyPr>
          <a:lstStyle/>
          <a:p>
            <a:r>
              <a:rPr lang="en-US" dirty="0" smtClean="0"/>
              <a:t>What has He seen of our words?</a:t>
            </a:r>
            <a:endParaRPr lang="en-US" dirty="0"/>
          </a:p>
        </p:txBody>
      </p:sp>
      <p:sp>
        <p:nvSpPr>
          <p:cNvPr id="8" name="Content Placeholder 7"/>
          <p:cNvSpPr>
            <a:spLocks noGrp="1"/>
          </p:cNvSpPr>
          <p:nvPr>
            <p:ph idx="1"/>
          </p:nvPr>
        </p:nvSpPr>
        <p:spPr>
          <a:xfrm>
            <a:off x="0" y="4038600"/>
            <a:ext cx="9144000" cy="2362200"/>
          </a:xfrm>
        </p:spPr>
        <p:txBody>
          <a:bodyPr>
            <a:normAutofit fontScale="92500" lnSpcReduction="20000"/>
          </a:bodyPr>
          <a:lstStyle/>
          <a:p>
            <a:r>
              <a:rPr lang="en-US" dirty="0" smtClean="0"/>
              <a:t>Proverbs 25:11 A word fitly spoken is like apples of gold In settings of silver. </a:t>
            </a:r>
          </a:p>
          <a:p>
            <a:r>
              <a:rPr lang="en-US" dirty="0" smtClean="0"/>
              <a:t>Colossians 4:6 Let your speech always be with grace, seasoned with salt, that you may know how you ought to answer each one.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working in yard.jpg"/>
          <p:cNvPicPr>
            <a:picLocks noChangeAspect="1"/>
          </p:cNvPicPr>
          <p:nvPr/>
        </p:nvPicPr>
        <p:blipFill>
          <a:blip r:embed="rId2" cstate="print">
            <a:lum bright="-10000" contrast="10000"/>
          </a:blip>
          <a:stretch>
            <a:fillRect/>
          </a:stretch>
        </p:blipFill>
        <p:spPr>
          <a:xfrm>
            <a:off x="0" y="0"/>
            <a:ext cx="9132584" cy="6400800"/>
          </a:xfrm>
          <a:prstGeom prst="rect">
            <a:avLst/>
          </a:prstGeom>
        </p:spPr>
      </p:pic>
      <p:sp>
        <p:nvSpPr>
          <p:cNvPr id="9" name="Rectangle 8"/>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172200" cy="1143000"/>
          </a:xfrm>
        </p:spPr>
        <p:txBody>
          <a:bodyPr>
            <a:normAutofit fontScale="90000"/>
          </a:bodyPr>
          <a:lstStyle/>
          <a:p>
            <a:r>
              <a:rPr lang="en-US" dirty="0" smtClean="0"/>
              <a:t>What has He seen of our actions in our home?</a:t>
            </a:r>
            <a:endParaRPr lang="en-US" dirty="0"/>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Content Placeholder 6"/>
          <p:cNvSpPr>
            <a:spLocks noGrp="1"/>
          </p:cNvSpPr>
          <p:nvPr>
            <p:ph idx="1"/>
          </p:nvPr>
        </p:nvSpPr>
        <p:spPr>
          <a:xfrm>
            <a:off x="457200" y="4572000"/>
            <a:ext cx="8229600" cy="1554163"/>
          </a:xfrm>
        </p:spPr>
        <p:txBody>
          <a:bodyPr>
            <a:normAutofit fontScale="92500" lnSpcReduction="10000"/>
          </a:bodyPr>
          <a:lstStyle/>
          <a:p>
            <a:r>
              <a:rPr lang="en-US" dirty="0" smtClean="0"/>
              <a:t>Matthew 5:16  Let your light so shine before men, that they may see your good works and glorify your Father in heaven.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amily at beach.jpg"/>
          <p:cNvPicPr>
            <a:picLocks noChangeAspect="1"/>
          </p:cNvPicPr>
          <p:nvPr/>
        </p:nvPicPr>
        <p:blipFill>
          <a:blip r:embed="rId2" cstate="print"/>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normAutofit fontScale="90000"/>
          </a:bodyPr>
          <a:lstStyle/>
          <a:p>
            <a:r>
              <a:rPr lang="en-US" dirty="0" smtClean="0"/>
              <a:t>Godly activities in the home…</a:t>
            </a:r>
            <a:endParaRPr lang="en-US" dirty="0"/>
          </a:p>
        </p:txBody>
      </p:sp>
      <p:sp>
        <p:nvSpPr>
          <p:cNvPr id="7" name="Content Placeholder 6"/>
          <p:cNvSpPr>
            <a:spLocks noGrp="1"/>
          </p:cNvSpPr>
          <p:nvPr>
            <p:ph idx="1"/>
          </p:nvPr>
        </p:nvSpPr>
        <p:spPr/>
        <p:txBody>
          <a:bodyPr/>
          <a:lstStyle/>
          <a:p>
            <a:r>
              <a:rPr lang="en-US" dirty="0" smtClean="0"/>
              <a:t>Fellowship..</a:t>
            </a:r>
          </a:p>
          <a:p>
            <a:r>
              <a:rPr lang="en-US" dirty="0" smtClean="0"/>
              <a:t>Prayer</a:t>
            </a:r>
          </a:p>
          <a:p>
            <a:r>
              <a:rPr lang="en-US" dirty="0" smtClean="0"/>
              <a:t>Hospitality..</a:t>
            </a:r>
          </a:p>
          <a:p>
            <a:r>
              <a:rPr lang="en-US" dirty="0" smtClean="0"/>
              <a:t>Benevolence..</a:t>
            </a:r>
          </a:p>
          <a:p>
            <a:r>
              <a:rPr lang="en-US" dirty="0" smtClean="0"/>
              <a:t>Bible study..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up)">
                                      <p:cBhvr>
                                        <p:cTn id="11" dur="500"/>
                                        <p:tgtEl>
                                          <p:spTgt spid="7">
                                            <p:txEl>
                                              <p:pRg st="0" end="0"/>
                                            </p:txEl>
                                          </p:spTgt>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up)">
                                      <p:cBhvr>
                                        <p:cTn id="15" dur="500"/>
                                        <p:tgtEl>
                                          <p:spTgt spid="7">
                                            <p:txEl>
                                              <p:pRg st="1" end="1"/>
                                            </p:txEl>
                                          </p:spTgt>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up)">
                                      <p:cBhvr>
                                        <p:cTn id="19" dur="500"/>
                                        <p:tgtEl>
                                          <p:spTgt spid="7">
                                            <p:txEl>
                                              <p:pRg st="2" end="2"/>
                                            </p:txEl>
                                          </p:spTgt>
                                        </p:tgtEl>
                                      </p:cBhvr>
                                    </p:animEffect>
                                  </p:childTnLst>
                                </p:cTn>
                              </p:par>
                            </p:childTnLst>
                          </p:cTn>
                        </p:par>
                        <p:par>
                          <p:cTn id="20" fill="hold">
                            <p:stCondLst>
                              <p:cond delay="2500"/>
                            </p:stCondLst>
                            <p:childTnLst>
                              <p:par>
                                <p:cTn id="21" presetID="22" presetClass="entr" presetSubtype="1"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up)">
                                      <p:cBhvr>
                                        <p:cTn id="23" dur="500"/>
                                        <p:tgtEl>
                                          <p:spTgt spid="7">
                                            <p:txEl>
                                              <p:pRg st="3" end="3"/>
                                            </p:txEl>
                                          </p:spTgt>
                                        </p:tgtEl>
                                      </p:cBhvr>
                                    </p:animEffect>
                                  </p:childTnLst>
                                </p:cTn>
                              </p:par>
                            </p:childTnLst>
                          </p:cTn>
                        </p:par>
                        <p:par>
                          <p:cTn id="24" fill="hold">
                            <p:stCondLst>
                              <p:cond delay="3000"/>
                            </p:stCondLst>
                            <p:childTnLst>
                              <p:par>
                                <p:cTn id="25" presetID="22" presetClass="entr" presetSubtype="1"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have our children seen in our homes?</a:t>
            </a:r>
            <a:endParaRPr lang="en-US" dirty="0"/>
          </a:p>
        </p:txBody>
      </p:sp>
      <p:sp>
        <p:nvSpPr>
          <p:cNvPr id="8" name="Content Placeholder 7"/>
          <p:cNvSpPr>
            <a:spLocks noGrp="1"/>
          </p:cNvSpPr>
          <p:nvPr>
            <p:ph idx="1"/>
          </p:nvPr>
        </p:nvSpPr>
        <p:spPr>
          <a:xfrm>
            <a:off x="228600" y="1676400"/>
            <a:ext cx="8686800" cy="4449763"/>
          </a:xfrm>
        </p:spPr>
        <p:txBody>
          <a:bodyPr/>
          <a:lstStyle/>
          <a:p>
            <a:r>
              <a:rPr lang="en-US" dirty="0" smtClean="0"/>
              <a:t>Proper spiritual priorities..</a:t>
            </a:r>
          </a:p>
          <a:p>
            <a:pPr lvl="1"/>
            <a:r>
              <a:rPr lang="en-US" dirty="0" smtClean="0"/>
              <a:t>Attend worship together every week..</a:t>
            </a:r>
          </a:p>
          <a:p>
            <a:pPr lvl="1"/>
            <a:r>
              <a:rPr lang="en-US" dirty="0" smtClean="0"/>
              <a:t>Occasion of edification or occasional edification?</a:t>
            </a:r>
          </a:p>
          <a:p>
            <a:pPr lvl="1"/>
            <a:r>
              <a:rPr lang="en-US" dirty="0" smtClean="0"/>
              <a:t>Take them to church.. or touch their hearts?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Family time together.jpg"/>
          <p:cNvPicPr>
            <a:picLocks noChangeAspect="1"/>
          </p:cNvPicPr>
          <p:nvPr/>
        </p:nvPicPr>
        <p:blipFill>
          <a:blip r:embed="rId2" cstate="print"/>
          <a:stretch>
            <a:fillRect/>
          </a:stretch>
        </p:blipFill>
        <p:spPr>
          <a:xfrm>
            <a:off x="0" y="0"/>
            <a:ext cx="9144001" cy="6477000"/>
          </a:xfrm>
          <a:prstGeom prst="rect">
            <a:avLst/>
          </a:prstGeom>
        </p:spPr>
      </p:pic>
      <p:sp>
        <p:nvSpPr>
          <p:cNvPr id="7" name="Rectangle 6"/>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do they see of love in the home?</a:t>
            </a:r>
            <a:endParaRPr lang="en-US" dirty="0"/>
          </a:p>
        </p:txBody>
      </p:sp>
      <p:sp>
        <p:nvSpPr>
          <p:cNvPr id="5" name="Content Placeholder 4"/>
          <p:cNvSpPr>
            <a:spLocks noGrp="1"/>
          </p:cNvSpPr>
          <p:nvPr>
            <p:ph idx="1"/>
          </p:nvPr>
        </p:nvSpPr>
        <p:spPr>
          <a:xfrm>
            <a:off x="381000" y="4876800"/>
            <a:ext cx="8458200" cy="1706563"/>
          </a:xfrm>
        </p:spPr>
        <p:txBody>
          <a:bodyPr/>
          <a:lstStyle/>
          <a:p>
            <a:r>
              <a:rPr lang="en-US" dirty="0" smtClean="0"/>
              <a:t>Home is the domain of love…</a:t>
            </a:r>
          </a:p>
          <a:p>
            <a:r>
              <a:rPr lang="en-US" dirty="0" smtClean="0"/>
              <a:t>Need to see love of father and mother..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c_faith.jpg"/>
          <p:cNvPicPr>
            <a:picLocks noChangeAspect="1"/>
          </p:cNvPicPr>
          <p:nvPr/>
        </p:nvPicPr>
        <p:blipFill>
          <a:blip r:embed="rId2" cstate="print"/>
          <a:stretch>
            <a:fillRect/>
          </a:stretch>
        </p:blipFill>
        <p:spPr>
          <a:xfrm>
            <a:off x="-1" y="0"/>
            <a:ext cx="9138285" cy="6477000"/>
          </a:xfrm>
          <a:prstGeom prst="rect">
            <a:avLst/>
          </a:prstGeom>
        </p:spPr>
      </p:pic>
      <p:sp>
        <p:nvSpPr>
          <p:cNvPr id="6" name="Rectangle 5"/>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What do they see of loving discipline?</a:t>
            </a:r>
            <a:endParaRPr lang="en-US" dirty="0"/>
          </a:p>
        </p:txBody>
      </p:sp>
      <p:sp>
        <p:nvSpPr>
          <p:cNvPr id="5" name="Content Placeholder 4"/>
          <p:cNvSpPr>
            <a:spLocks noGrp="1"/>
          </p:cNvSpPr>
          <p:nvPr>
            <p:ph idx="1"/>
          </p:nvPr>
        </p:nvSpPr>
        <p:spPr>
          <a:xfrm>
            <a:off x="152400" y="3200400"/>
            <a:ext cx="8991600" cy="3276600"/>
          </a:xfrm>
        </p:spPr>
        <p:txBody>
          <a:bodyPr>
            <a:normAutofit fontScale="85000" lnSpcReduction="10000"/>
          </a:bodyPr>
          <a:lstStyle/>
          <a:p>
            <a:r>
              <a:rPr lang="en-US" dirty="0" smtClean="0"/>
              <a:t>Hebrews 12:9 Furthermore, we have had human fathers who corrected us, and we paid them respect. Shall we not much more readily be in subjection to the Father of spirits and live? </a:t>
            </a:r>
          </a:p>
          <a:p>
            <a:r>
              <a:rPr lang="en-US" dirty="0" smtClean="0"/>
              <a:t>Proverbs 1:8 My son, hear the instruction of your father, and do not forsake the law of your mother..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ith family friends.jpg"/>
          <p:cNvPicPr>
            <a:picLocks noChangeAspect="1"/>
          </p:cNvPicPr>
          <p:nvPr/>
        </p:nvPicPr>
        <p:blipFill>
          <a:blip r:embed="rId2" cstate="print"/>
          <a:stretch>
            <a:fillRect/>
          </a:stretch>
        </p:blipFill>
        <p:spPr>
          <a:xfrm>
            <a:off x="-1" y="0"/>
            <a:ext cx="9144001" cy="6477000"/>
          </a:xfrm>
          <a:prstGeom prst="rect">
            <a:avLst/>
          </a:prstGeom>
        </p:spPr>
      </p:pic>
      <p:sp>
        <p:nvSpPr>
          <p:cNvPr id="3" name="Title 2"/>
          <p:cNvSpPr>
            <a:spLocks noGrp="1"/>
          </p:cNvSpPr>
          <p:nvPr>
            <p:ph type="title"/>
          </p:nvPr>
        </p:nvSpPr>
        <p:spPr/>
        <p:txBody>
          <a:bodyPr/>
          <a:lstStyle/>
          <a:p>
            <a:r>
              <a:rPr lang="en-US" dirty="0" smtClean="0"/>
              <a:t>Purity in the home..</a:t>
            </a:r>
            <a:endParaRPr lang="en-US" dirty="0"/>
          </a:p>
        </p:txBody>
      </p:sp>
      <p:sp>
        <p:nvSpPr>
          <p:cNvPr id="4" name="Content Placeholder 3"/>
          <p:cNvSpPr>
            <a:spLocks noGrp="1"/>
          </p:cNvSpPr>
          <p:nvPr>
            <p:ph idx="1"/>
          </p:nvPr>
        </p:nvSpPr>
        <p:spPr>
          <a:xfrm>
            <a:off x="304800" y="4114800"/>
            <a:ext cx="8382000" cy="2743200"/>
          </a:xfrm>
        </p:spPr>
        <p:txBody>
          <a:bodyPr>
            <a:normAutofit fontScale="70000" lnSpcReduction="20000"/>
          </a:bodyPr>
          <a:lstStyle/>
          <a:p>
            <a:r>
              <a:rPr lang="en-US" dirty="0" smtClean="0"/>
              <a:t>Romans 12:1-2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mily togetherness.jpg"/>
          <p:cNvPicPr>
            <a:picLocks noChangeAspect="1"/>
          </p:cNvPicPr>
          <p:nvPr/>
        </p:nvPicPr>
        <p:blipFill>
          <a:blip r:embed="rId2" cstate="print"/>
          <a:srcRect b="10473"/>
          <a:stretch>
            <a:fillRect/>
          </a:stretch>
        </p:blipFill>
        <p:spPr>
          <a:xfrm>
            <a:off x="3352800" y="1524000"/>
            <a:ext cx="2324100" cy="3126723"/>
          </a:xfrm>
          <a:prstGeom prst="rect">
            <a:avLst/>
          </a:prstGeom>
        </p:spPr>
      </p:pic>
      <p:sp>
        <p:nvSpPr>
          <p:cNvPr id="2" name="Title 1"/>
          <p:cNvSpPr>
            <a:spLocks noGrp="1"/>
          </p:cNvSpPr>
          <p:nvPr>
            <p:ph type="title"/>
          </p:nvPr>
        </p:nvSpPr>
        <p:spPr/>
        <p:txBody>
          <a:bodyPr>
            <a:normAutofit fontScale="90000"/>
          </a:bodyPr>
          <a:lstStyle/>
          <a:p>
            <a:r>
              <a:rPr lang="en-US" dirty="0" smtClean="0"/>
              <a:t>What have others seen in our homes?</a:t>
            </a:r>
            <a:endParaRPr lang="en-US" dirty="0"/>
          </a:p>
        </p:txBody>
      </p:sp>
      <p:sp>
        <p:nvSpPr>
          <p:cNvPr id="3" name="Content Placeholder 2"/>
          <p:cNvSpPr>
            <a:spLocks noGrp="1"/>
          </p:cNvSpPr>
          <p:nvPr>
            <p:ph idx="1"/>
          </p:nvPr>
        </p:nvSpPr>
        <p:spPr>
          <a:xfrm>
            <a:off x="228600" y="3962400"/>
            <a:ext cx="8686800" cy="2667000"/>
          </a:xfrm>
        </p:spPr>
        <p:txBody>
          <a:bodyPr>
            <a:normAutofit fontScale="70000" lnSpcReduction="20000"/>
          </a:bodyPr>
          <a:lstStyle/>
          <a:p>
            <a:r>
              <a:rPr lang="en-US" dirty="0" smtClean="0"/>
              <a:t>Matthew 19:4-6 "Have you not read that He who made them at the beginning 'made them male and female,'  5 and said, 'For this reason a man shall leave his father and mother and be joined to his wife, and the two shall become one flesh'?  6 So then, they are no longer two but one flesh. Therefore what God has joined together, let not man separate."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mily relationship project.jpg"/>
          <p:cNvPicPr>
            <a:picLocks noChangeAspect="1"/>
          </p:cNvPicPr>
          <p:nvPr/>
        </p:nvPicPr>
        <p:blipFill>
          <a:blip r:embed="rId2" cstate="print"/>
          <a:stretch>
            <a:fillRect/>
          </a:stretch>
        </p:blipFill>
        <p:spPr>
          <a:xfrm>
            <a:off x="-1" y="0"/>
            <a:ext cx="9121197" cy="6400800"/>
          </a:xfrm>
          <a:prstGeom prst="rect">
            <a:avLst/>
          </a:prstGeom>
        </p:spPr>
      </p:pic>
      <p:sp>
        <p:nvSpPr>
          <p:cNvPr id="3" name="Rectangle 2"/>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p:txBody>
          <a:bodyPr>
            <a:normAutofit fontScale="90000"/>
          </a:bodyPr>
          <a:lstStyle/>
          <a:p>
            <a:r>
              <a:rPr lang="en-US" dirty="0" smtClean="0"/>
              <a:t>The husband-wife relationship..</a:t>
            </a:r>
            <a:endParaRPr lang="en-US" dirty="0"/>
          </a:p>
        </p:txBody>
      </p:sp>
      <p:sp>
        <p:nvSpPr>
          <p:cNvPr id="6" name="Content Placeholder 5"/>
          <p:cNvSpPr>
            <a:spLocks noGrp="1"/>
          </p:cNvSpPr>
          <p:nvPr>
            <p:ph idx="1"/>
          </p:nvPr>
        </p:nvSpPr>
        <p:spPr>
          <a:xfrm>
            <a:off x="381000" y="4191000"/>
            <a:ext cx="8229600" cy="2163763"/>
          </a:xfrm>
        </p:spPr>
        <p:txBody>
          <a:bodyPr>
            <a:normAutofit fontScale="77500" lnSpcReduction="20000"/>
          </a:bodyPr>
          <a:lstStyle/>
          <a:p>
            <a:r>
              <a:rPr lang="en-US" dirty="0" smtClean="0"/>
              <a:t>Ephesians 5:33 Nevertheless let each one of you in particular so love his own wife as himself, and let the wife see that she respects her husband. </a:t>
            </a:r>
          </a:p>
          <a:p>
            <a:r>
              <a:rPr lang="en-US" dirty="0" smtClean="0"/>
              <a:t>Ephesians 5:22  Wives, submit to your own husbands, as to the Lord.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ezekiah illness.jpg"/>
          <p:cNvPicPr>
            <a:picLocks noChangeAspect="1"/>
          </p:cNvPicPr>
          <p:nvPr/>
        </p:nvPicPr>
        <p:blipFill>
          <a:blip r:embed="rId2" cstate="print">
            <a:lum bright="-10000" contrast="10000"/>
          </a:blip>
          <a:stretch>
            <a:fillRect/>
          </a:stretch>
        </p:blipFill>
        <p:spPr>
          <a:xfrm>
            <a:off x="-1" y="1600200"/>
            <a:ext cx="9129275" cy="2362200"/>
          </a:xfrm>
          <a:prstGeom prst="rect">
            <a:avLst/>
          </a:prstGeom>
        </p:spPr>
      </p:pic>
      <p:pic>
        <p:nvPicPr>
          <p:cNvPr id="4" name="Picture 3" descr="Gray shadows wallpaper.jpg"/>
          <p:cNvPicPr>
            <a:picLocks noChangeAspect="1"/>
          </p:cNvPicPr>
          <p:nvPr/>
        </p:nvPicPr>
        <p:blipFill>
          <a:blip r:embed="rId3" cstate="print">
            <a:lum contrast="10000"/>
          </a:blip>
          <a:stretch>
            <a:fillRect/>
          </a:stretch>
        </p:blipFill>
        <p:spPr>
          <a:xfrm>
            <a:off x="0" y="0"/>
            <a:ext cx="9144000" cy="6477000"/>
          </a:xfrm>
          <a:prstGeom prst="rect">
            <a:avLst/>
          </a:prstGeom>
        </p:spPr>
      </p:pic>
      <p:pic>
        <p:nvPicPr>
          <p:cNvPr id="5" name="Picture 4" descr="hezekiah-sick.jpg"/>
          <p:cNvPicPr>
            <a:picLocks noChangeAspect="1"/>
          </p:cNvPicPr>
          <p:nvPr/>
        </p:nvPicPr>
        <p:blipFill>
          <a:blip r:embed="rId4" cstate="print">
            <a:lum bright="-20000" contrast="10000"/>
          </a:blip>
          <a:stretch>
            <a:fillRect/>
          </a:stretch>
        </p:blipFill>
        <p:spPr>
          <a:xfrm>
            <a:off x="0" y="1676400"/>
            <a:ext cx="6324600" cy="1904999"/>
          </a:xfrm>
          <a:prstGeom prst="rect">
            <a:avLst/>
          </a:prstGeom>
        </p:spPr>
      </p:pic>
      <p:pic>
        <p:nvPicPr>
          <p:cNvPr id="7" name="Picture 6" descr="King Hezekiah showing his treasures.jpg"/>
          <p:cNvPicPr>
            <a:picLocks noChangeAspect="1"/>
          </p:cNvPicPr>
          <p:nvPr/>
        </p:nvPicPr>
        <p:blipFill>
          <a:blip r:embed="rId5" cstate="print">
            <a:lum bright="10000" contrast="10000"/>
          </a:blip>
          <a:stretch>
            <a:fillRect/>
          </a:stretch>
        </p:blipFill>
        <p:spPr>
          <a:xfrm>
            <a:off x="6149340" y="1676400"/>
            <a:ext cx="2994660" cy="1904999"/>
          </a:xfrm>
          <a:prstGeom prst="rect">
            <a:avLst/>
          </a:prstGeom>
        </p:spPr>
      </p:pic>
      <p:sp>
        <p:nvSpPr>
          <p:cNvPr id="8" name="Title 7"/>
          <p:cNvSpPr>
            <a:spLocks noGrp="1"/>
          </p:cNvSpPr>
          <p:nvPr>
            <p:ph type="title"/>
          </p:nvPr>
        </p:nvSpPr>
        <p:spPr>
          <a:xfrm>
            <a:off x="381000" y="304800"/>
            <a:ext cx="5334000" cy="1143000"/>
          </a:xfrm>
        </p:spPr>
        <p:txBody>
          <a:bodyPr>
            <a:noAutofit/>
          </a:bodyPr>
          <a:lstStyle/>
          <a:p>
            <a:r>
              <a:rPr lang="en-US" sz="3200" dirty="0" smtClean="0"/>
              <a:t>King Hezekiah’s sickness and recovery</a:t>
            </a:r>
            <a:r>
              <a:rPr lang="en-US" sz="3600" dirty="0" smtClean="0"/>
              <a:t> </a:t>
            </a:r>
            <a:r>
              <a:rPr lang="en-US" sz="2800" dirty="0" smtClean="0"/>
              <a:t>(</a:t>
            </a:r>
            <a:r>
              <a:rPr lang="en-US" sz="2800" dirty="0" err="1" smtClean="0"/>
              <a:t>vs</a:t>
            </a:r>
            <a:r>
              <a:rPr lang="en-US" sz="2800" dirty="0" smtClean="0"/>
              <a:t> 1-11) </a:t>
            </a:r>
            <a:r>
              <a:rPr lang="en-US" sz="3600" dirty="0" smtClean="0"/>
              <a:t>…</a:t>
            </a:r>
            <a:endParaRPr lang="en-US" sz="3600" dirty="0"/>
          </a:p>
        </p:txBody>
      </p:sp>
      <p:sp>
        <p:nvSpPr>
          <p:cNvPr id="9" name="Content Placeholder 8"/>
          <p:cNvSpPr>
            <a:spLocks noGrp="1"/>
          </p:cNvSpPr>
          <p:nvPr>
            <p:ph idx="1"/>
          </p:nvPr>
        </p:nvSpPr>
        <p:spPr>
          <a:xfrm>
            <a:off x="381000" y="3886201"/>
            <a:ext cx="8305800" cy="2209800"/>
          </a:xfrm>
        </p:spPr>
        <p:txBody>
          <a:bodyPr>
            <a:normAutofit/>
          </a:bodyPr>
          <a:lstStyle/>
          <a:p>
            <a:r>
              <a:rPr lang="en-US" sz="3000" dirty="0" smtClean="0"/>
              <a:t>Hezekiah’s foolish mistake </a:t>
            </a:r>
            <a:r>
              <a:rPr lang="en-US" sz="2800" dirty="0" smtClean="0"/>
              <a:t>(12-15)</a:t>
            </a:r>
          </a:p>
          <a:p>
            <a:pPr lvl="1"/>
            <a:r>
              <a:rPr lang="en-US" sz="2400" dirty="0" smtClean="0"/>
              <a:t>Showed Babylonians treasures in his house..</a:t>
            </a:r>
          </a:p>
          <a:p>
            <a:pPr lvl="1"/>
            <a:r>
              <a:rPr lang="en-US" sz="2400" dirty="0" smtClean="0"/>
              <a:t>“What have they seen in your house?” – “Everything..”</a:t>
            </a:r>
          </a:p>
          <a:p>
            <a:r>
              <a:rPr lang="en-US" sz="3200" dirty="0" smtClean="0"/>
              <a:t>Isaiah’s rebuke for his vain display </a:t>
            </a:r>
            <a:r>
              <a:rPr lang="en-US" sz="2800" dirty="0" smtClean="0"/>
              <a:t>(16-19)</a:t>
            </a:r>
            <a:r>
              <a:rPr lang="en-US" sz="3200" dirty="0" smtClean="0"/>
              <a:t> </a:t>
            </a:r>
            <a:endParaRPr lang="en-US" sz="2200" dirty="0" smtClean="0"/>
          </a:p>
          <a:p>
            <a:endParaRPr lang="en-US" dirty="0"/>
          </a:p>
        </p:txBody>
      </p:sp>
      <p:sp>
        <p:nvSpPr>
          <p:cNvPr id="10" name="Rectangle 9"/>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dissolve">
                                      <p:cBhvr>
                                        <p:cTn id="18"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mily together.jpg"/>
          <p:cNvPicPr>
            <a:picLocks noChangeAspect="1"/>
          </p:cNvPicPr>
          <p:nvPr/>
        </p:nvPicPr>
        <p:blipFill>
          <a:blip r:embed="rId2" cstate="print"/>
          <a:stretch>
            <a:fillRect/>
          </a:stretch>
        </p:blipFill>
        <p:spPr>
          <a:xfrm>
            <a:off x="-1" y="0"/>
            <a:ext cx="9158591" cy="6477000"/>
          </a:xfrm>
          <a:prstGeom prst="rect">
            <a:avLst/>
          </a:prstGeom>
        </p:spPr>
      </p:pic>
      <p:sp>
        <p:nvSpPr>
          <p:cNvPr id="3" name="Rectangle 2"/>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The children..</a:t>
            </a:r>
            <a:endParaRPr lang="en-US" dirty="0"/>
          </a:p>
        </p:txBody>
      </p:sp>
      <p:sp>
        <p:nvSpPr>
          <p:cNvPr id="5" name="Content Placeholder 4"/>
          <p:cNvSpPr>
            <a:spLocks noGrp="1"/>
          </p:cNvSpPr>
          <p:nvPr>
            <p:ph idx="1"/>
          </p:nvPr>
        </p:nvSpPr>
        <p:spPr>
          <a:xfrm>
            <a:off x="304800" y="4114800"/>
            <a:ext cx="8229600" cy="2239963"/>
          </a:xfrm>
        </p:spPr>
        <p:txBody>
          <a:bodyPr>
            <a:normAutofit fontScale="92500" lnSpcReduction="20000"/>
          </a:bodyPr>
          <a:lstStyle/>
          <a:p>
            <a:r>
              <a:rPr lang="en-US" dirty="0" smtClean="0"/>
              <a:t>Ephesians 6:1 Children, obey your parents in the Lord, for this is right. </a:t>
            </a:r>
          </a:p>
          <a:p>
            <a:r>
              <a:rPr lang="en-US" dirty="0" smtClean="0"/>
              <a:t>Colossians 3:20  Children, obey your parents in all things, for this is well pleasing to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What would a visitor see?</a:t>
            </a:r>
            <a:endParaRPr lang="en-US" dirty="0"/>
          </a:p>
        </p:txBody>
      </p:sp>
      <p:sp>
        <p:nvSpPr>
          <p:cNvPr id="3" name="Content Placeholder 2"/>
          <p:cNvSpPr>
            <a:spLocks noGrp="1"/>
          </p:cNvSpPr>
          <p:nvPr>
            <p:ph idx="1"/>
          </p:nvPr>
        </p:nvSpPr>
        <p:spPr/>
        <p:txBody>
          <a:bodyPr/>
          <a:lstStyle/>
          <a:p>
            <a:r>
              <a:rPr lang="en-US" dirty="0" smtClean="0"/>
              <a:t>If they stayed for a week?</a:t>
            </a:r>
          </a:p>
          <a:p>
            <a:r>
              <a:rPr lang="en-US" dirty="0" smtClean="0"/>
              <a:t>At the dinner table? </a:t>
            </a:r>
          </a:p>
          <a:p>
            <a:r>
              <a:rPr lang="en-US" dirty="0" smtClean="0"/>
              <a:t>Spiritual atmosphere ?</a:t>
            </a:r>
          </a:p>
          <a:p>
            <a:r>
              <a:rPr lang="en-US" dirty="0" smtClean="0"/>
              <a:t>A Christian home?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000"/>
                                        <p:tgtEl>
                                          <p:spTgt spid="3">
                                            <p:txEl>
                                              <p:pRg st="1" end="1"/>
                                            </p:txEl>
                                          </p:spTgt>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1000"/>
                                        <p:tgtEl>
                                          <p:spTgt spid="3">
                                            <p:txEl>
                                              <p:pRg st="2" end="2"/>
                                            </p:txEl>
                                          </p:spTgt>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up)">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derick Shade homes.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228600"/>
            <a:ext cx="7391400" cy="1828800"/>
          </a:xfrm>
        </p:spPr>
        <p:txBody>
          <a:bodyPr>
            <a:noAutofit/>
          </a:bodyPr>
          <a:lstStyle/>
          <a:p>
            <a:r>
              <a:rPr lang="en-US" dirty="0" smtClean="0"/>
              <a:t>What Have They Seen in Your House?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2 Kings 20:1-15</a:t>
            </a: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they seen in our houses? ..</a:t>
            </a:r>
            <a:endParaRPr lang="en-US" dirty="0"/>
          </a:p>
        </p:txBody>
      </p:sp>
      <p:sp>
        <p:nvSpPr>
          <p:cNvPr id="3" name="Content Placeholder 2"/>
          <p:cNvSpPr>
            <a:spLocks noGrp="1"/>
          </p:cNvSpPr>
          <p:nvPr>
            <p:ph idx="1"/>
          </p:nvPr>
        </p:nvSpPr>
        <p:spPr/>
        <p:txBody>
          <a:bodyPr/>
          <a:lstStyle/>
          <a:p>
            <a:r>
              <a:rPr lang="en-US" dirty="0" smtClean="0"/>
              <a:t>Why it matters ..</a:t>
            </a:r>
          </a:p>
          <a:p>
            <a:pPr lvl="1"/>
            <a:r>
              <a:rPr lang="en-US" dirty="0" smtClean="0"/>
              <a:t>“As goes the home, so goes the nation”..</a:t>
            </a:r>
          </a:p>
          <a:p>
            <a:pPr lvl="1"/>
            <a:r>
              <a:rPr lang="en-US" dirty="0" smtClean="0"/>
              <a:t>The home instituted by God ..</a:t>
            </a:r>
          </a:p>
          <a:p>
            <a:pPr lvl="1"/>
            <a:endParaRPr lang="en-US" dirty="0"/>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they seen in our houses? ..</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What God sees …</a:t>
            </a:r>
          </a:p>
          <a:p>
            <a:r>
              <a:rPr lang="en-US" dirty="0" smtClean="0"/>
              <a:t>What our own family sees ..</a:t>
            </a:r>
          </a:p>
          <a:p>
            <a:r>
              <a:rPr lang="en-US" dirty="0" smtClean="0"/>
              <a:t>What others may see ..</a:t>
            </a:r>
            <a:endParaRPr lang="en-US" dirty="0"/>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they seen in our houses? ..</a:t>
            </a:r>
            <a:endParaRPr lang="en-US" dirty="0"/>
          </a:p>
        </p:txBody>
      </p:sp>
      <p:sp>
        <p:nvSpPr>
          <p:cNvPr id="3" name="Content Placeholder 2"/>
          <p:cNvSpPr>
            <a:spLocks noGrp="1"/>
          </p:cNvSpPr>
          <p:nvPr>
            <p:ph idx="1"/>
          </p:nvPr>
        </p:nvSpPr>
        <p:spPr>
          <a:xfrm>
            <a:off x="457200" y="1676400"/>
            <a:ext cx="8382000" cy="4449763"/>
          </a:xfrm>
        </p:spPr>
        <p:txBody>
          <a:bodyPr/>
          <a:lstStyle/>
          <a:p>
            <a:r>
              <a:rPr lang="en-US" dirty="0" smtClean="0"/>
              <a:t>Some are observing our homes ..</a:t>
            </a:r>
          </a:p>
          <a:p>
            <a:pPr lvl="1"/>
            <a:r>
              <a:rPr lang="en-US" dirty="0" smtClean="0"/>
              <a:t>What impresses them .. a house or a home?</a:t>
            </a:r>
          </a:p>
          <a:p>
            <a:pPr lvl="1"/>
            <a:r>
              <a:rPr lang="en-US" dirty="0" smtClean="0"/>
              <a:t>Our treasures .. or values that guide our home?</a:t>
            </a:r>
          </a:p>
          <a:p>
            <a:pPr lvl="1">
              <a:buNone/>
            </a:pPr>
            <a:endParaRPr lang="en-US" dirty="0" smtClean="0"/>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a:xfrm>
            <a:off x="381000" y="304800"/>
            <a:ext cx="5562600" cy="990600"/>
          </a:xfrm>
        </p:spPr>
        <p:txBody>
          <a:bodyPr/>
          <a:lstStyle/>
          <a:p>
            <a:r>
              <a:rPr lang="en-US" dirty="0" smtClean="0"/>
              <a:t>What has God seen?..</a:t>
            </a:r>
            <a:endParaRPr lang="en-US" dirty="0"/>
          </a:p>
        </p:txBody>
      </p:sp>
      <p:sp>
        <p:nvSpPr>
          <p:cNvPr id="10" name="Content Placeholder 9"/>
          <p:cNvSpPr>
            <a:spLocks noGrp="1"/>
          </p:cNvSpPr>
          <p:nvPr>
            <p:ph idx="1"/>
          </p:nvPr>
        </p:nvSpPr>
        <p:spPr>
          <a:xfrm>
            <a:off x="457200" y="1676400"/>
            <a:ext cx="8229600" cy="4449763"/>
          </a:xfrm>
        </p:spPr>
        <p:txBody>
          <a:bodyPr/>
          <a:lstStyle/>
          <a:p>
            <a:r>
              <a:rPr lang="en-US" sz="3200" dirty="0" smtClean="0"/>
              <a:t>Hebrews 4:13 And there is no creature hidden from His sight, but all things are naked and open to the eyes of Him to whom we must give account.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salm-3313.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Content Placeholder 4"/>
          <p:cNvSpPr>
            <a:spLocks noGrp="1"/>
          </p:cNvSpPr>
          <p:nvPr>
            <p:ph idx="1"/>
          </p:nvPr>
        </p:nvSpPr>
        <p:spPr>
          <a:xfrm>
            <a:off x="457200" y="2438400"/>
            <a:ext cx="8229600" cy="3687763"/>
          </a:xfrm>
        </p:spPr>
        <p:txBody>
          <a:bodyPr/>
          <a:lstStyle/>
          <a:p>
            <a:r>
              <a:rPr lang="en-US" sz="3200" dirty="0" smtClean="0"/>
              <a:t>Psalms 33:13-14 The Lord looks from heaven; He sees all the sons of men. 14 From the place of His dwelling He looks on all the inhabitants of the earth..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living room design.jpg"/>
          <p:cNvPicPr>
            <a:picLocks noChangeAspect="1"/>
          </p:cNvPicPr>
          <p:nvPr/>
        </p:nvPicPr>
        <p:blipFill>
          <a:blip r:embed="rId2" cstate="print">
            <a:lum bright="-10000" contrast="10000"/>
          </a:blip>
          <a:stretch>
            <a:fillRect/>
          </a:stretch>
        </p:blipFill>
        <p:spPr>
          <a:xfrm>
            <a:off x="0" y="0"/>
            <a:ext cx="9144000" cy="6477000"/>
          </a:xfrm>
          <a:prstGeom prst="rect">
            <a:avLst/>
          </a:prstGeom>
        </p:spPr>
      </p:pic>
      <p:sp>
        <p:nvSpPr>
          <p:cNvPr id="8" name="Rectangle 7"/>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What has He seen of our thoughts?</a:t>
            </a:r>
            <a:endParaRPr lang="en-US" dirty="0"/>
          </a:p>
        </p:txBody>
      </p:sp>
      <p:sp>
        <p:nvSpPr>
          <p:cNvPr id="5" name="Content Placeholder 4"/>
          <p:cNvSpPr>
            <a:spLocks noGrp="1"/>
          </p:cNvSpPr>
          <p:nvPr>
            <p:ph idx="1"/>
          </p:nvPr>
        </p:nvSpPr>
        <p:spPr/>
        <p:txBody>
          <a:bodyPr/>
          <a:lstStyle/>
          <a:p>
            <a:r>
              <a:rPr lang="en-US" dirty="0" smtClean="0"/>
              <a:t>Psalms 94:11 The Lord knows the thoughts of man, that they are vanity. </a:t>
            </a:r>
          </a:p>
          <a:p>
            <a:pPr>
              <a:buNone/>
            </a:pPr>
            <a:endParaRPr lang="en-US" dirty="0"/>
          </a:p>
        </p:txBody>
      </p:sp>
      <p:sp>
        <p:nvSpPr>
          <p:cNvPr id="9" name="Rectangle 8"/>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4" name="Picture 3" descr="family relationship project.jpg"/>
          <p:cNvPicPr>
            <a:picLocks noChangeAspect="1"/>
          </p:cNvPicPr>
          <p:nvPr/>
        </p:nvPicPr>
        <p:blipFill>
          <a:blip r:embed="rId2" cstate="print"/>
          <a:stretch>
            <a:fillRect/>
          </a:stretch>
        </p:blipFill>
        <p:spPr>
          <a:xfrm>
            <a:off x="-1" y="0"/>
            <a:ext cx="9121197" cy="6400800"/>
          </a:xfrm>
          <a:prstGeom prst="rect">
            <a:avLst/>
          </a:prstGeom>
        </p:spPr>
      </p:pic>
      <p:sp>
        <p:nvSpPr>
          <p:cNvPr id="5" name="Rectangle 4"/>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Title 6"/>
          <p:cNvSpPr>
            <a:spLocks noGrp="1"/>
          </p:cNvSpPr>
          <p:nvPr>
            <p:ph type="title"/>
          </p:nvPr>
        </p:nvSpPr>
        <p:spPr/>
        <p:txBody>
          <a:bodyPr>
            <a:normAutofit fontScale="90000"/>
          </a:bodyPr>
          <a:lstStyle/>
          <a:p>
            <a:r>
              <a:rPr lang="en-US" dirty="0" smtClean="0"/>
              <a:t>What has He seen of our words?</a:t>
            </a:r>
            <a:endParaRPr lang="en-US" dirty="0"/>
          </a:p>
        </p:txBody>
      </p:sp>
      <p:sp>
        <p:nvSpPr>
          <p:cNvPr id="8" name="Content Placeholder 7"/>
          <p:cNvSpPr>
            <a:spLocks noGrp="1"/>
          </p:cNvSpPr>
          <p:nvPr>
            <p:ph idx="1"/>
          </p:nvPr>
        </p:nvSpPr>
        <p:spPr>
          <a:xfrm>
            <a:off x="0" y="4572000"/>
            <a:ext cx="9144000" cy="1676400"/>
          </a:xfrm>
        </p:spPr>
        <p:txBody>
          <a:bodyPr>
            <a:normAutofit fontScale="85000" lnSpcReduction="10000"/>
          </a:bodyPr>
          <a:lstStyle/>
          <a:p>
            <a:r>
              <a:rPr lang="en-US" dirty="0" smtClean="0"/>
              <a:t>Proverbs 18:21 Death and life are in the power of the tongue, and those who love it will eat its fruit. </a:t>
            </a:r>
          </a:p>
          <a:p>
            <a:r>
              <a:rPr lang="en-US" dirty="0" err="1" smtClean="0"/>
              <a:t>Prov</a:t>
            </a:r>
            <a:r>
              <a:rPr lang="en-US" dirty="0" smtClean="0"/>
              <a:t> 15:26 the words of the pure are pleasant.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851</Words>
  <Application>Microsoft Office PowerPoint</Application>
  <PresentationFormat>On-screen Show (4:3)</PresentationFormat>
  <Paragraphs>72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What Have They Seen in Your House?</vt:lpstr>
      <vt:lpstr>King Hezekiah’s sickness and recovery (vs 1-11) …</vt:lpstr>
      <vt:lpstr>What have they seen in our houses? ..</vt:lpstr>
      <vt:lpstr>What have they seen in our houses? ..</vt:lpstr>
      <vt:lpstr>What have they seen in our houses? ..</vt:lpstr>
      <vt:lpstr>What has God seen?..</vt:lpstr>
      <vt:lpstr>Slide 7</vt:lpstr>
      <vt:lpstr>What has He seen of our thoughts?</vt:lpstr>
      <vt:lpstr>What has He seen of our words?</vt:lpstr>
      <vt:lpstr>What has He seen of our words?</vt:lpstr>
      <vt:lpstr>What has He seen of our words?</vt:lpstr>
      <vt:lpstr>What has He seen of our actions in our home?</vt:lpstr>
      <vt:lpstr>Godly activities in the home…</vt:lpstr>
      <vt:lpstr>What have our children seen in our homes?</vt:lpstr>
      <vt:lpstr>What do they see of love in the home?</vt:lpstr>
      <vt:lpstr>What do they see of loving discipline?</vt:lpstr>
      <vt:lpstr>Purity in the home..</vt:lpstr>
      <vt:lpstr>What have others seen in our homes?</vt:lpstr>
      <vt:lpstr>The husband-wife relationship..</vt:lpstr>
      <vt:lpstr>The children..</vt:lpstr>
      <vt:lpstr>What would a visitor see?</vt:lpstr>
      <vt:lpstr>What Have They Seen in Your House?</vt:lpstr>
      <vt:lpstr>Slide 23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214</cp:revision>
  <dcterms:created xsi:type="dcterms:W3CDTF">2011-02-15T07:29:10Z</dcterms:created>
  <dcterms:modified xsi:type="dcterms:W3CDTF">2013-11-16T18:29:28Z</dcterms:modified>
</cp:coreProperties>
</file>