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0" r:id="rId4"/>
    <p:sldId id="262" r:id="rId5"/>
    <p:sldId id="261" r:id="rId6"/>
    <p:sldId id="263" r:id="rId7"/>
    <p:sldId id="264" r:id="rId8"/>
    <p:sldId id="265" r:id="rId9"/>
    <p:sldId id="257"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1A"/>
    <a:srgbClr val="000060"/>
    <a:srgbClr val="000099"/>
    <a:srgbClr val="0078A2"/>
    <a:srgbClr val="0094C8"/>
    <a:srgbClr val="000000"/>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12/21/2013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12/21/2013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12/21/2013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ingdom Seeds 01.jpg"/>
          <p:cNvPicPr>
            <a:picLocks noChangeAspect="1"/>
          </p:cNvPicPr>
          <p:nvPr userDrawn="1"/>
        </p:nvPicPr>
        <p:blipFill>
          <a:blip r:embed="rId13" cstate="print">
            <a:lum bright="-62000" contrast="10000"/>
          </a:blip>
          <a:srcRect b="17600"/>
          <a:stretch>
            <a:fillRect/>
          </a:stretch>
        </p:blipFill>
        <p:spPr>
          <a:xfrm>
            <a:off x="0" y="0"/>
            <a:ext cx="9144000" cy="6477000"/>
          </a:xfrm>
          <a:prstGeom prst="rect">
            <a:avLst/>
          </a:prstGeom>
        </p:spPr>
      </p:pic>
      <p:pic>
        <p:nvPicPr>
          <p:cNvPr id="6" name="Picture 5" descr="New Birth 03.jpg"/>
          <p:cNvPicPr>
            <a:picLocks noChangeAspect="1"/>
          </p:cNvPicPr>
          <p:nvPr userDrawn="1"/>
        </p:nvPicPr>
        <p:blipFill>
          <a:blip r:embed="rId14" cstate="print">
            <a:lum bright="-35000" contrast="10000"/>
          </a:blip>
          <a:stretch>
            <a:fillRect/>
          </a:stretch>
        </p:blipFill>
        <p:spPr>
          <a:xfrm>
            <a:off x="3797" y="0"/>
            <a:ext cx="9136405" cy="6858000"/>
          </a:xfrm>
          <a:prstGeom prst="rect">
            <a:avLst/>
          </a:prstGeom>
        </p:spPr>
      </p:pic>
      <p:sp>
        <p:nvSpPr>
          <p:cNvPr id="7" name="Rectangle 6"/>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ingdom Seeds 01.jpg"/>
          <p:cNvPicPr>
            <a:picLocks noChangeAspect="1"/>
          </p:cNvPicPr>
          <p:nvPr/>
        </p:nvPicPr>
        <p:blipFill>
          <a:blip r:embed="rId3" cstate="print">
            <a:lum bright="-62000" contrast="10000"/>
          </a:blip>
          <a:srcRect b="17600"/>
          <a:stretch>
            <a:fillRect/>
          </a:stretch>
        </p:blipFill>
        <p:spPr>
          <a:xfrm>
            <a:off x="0" y="0"/>
            <a:ext cx="9144000" cy="6477000"/>
          </a:xfrm>
          <a:prstGeom prst="rect">
            <a:avLst/>
          </a:prstGeom>
        </p:spPr>
      </p:pic>
      <p:pic>
        <p:nvPicPr>
          <p:cNvPr id="13" name="Picture 12" descr="New Birth 03.jpg"/>
          <p:cNvPicPr>
            <a:picLocks noChangeAspect="1"/>
          </p:cNvPicPr>
          <p:nvPr/>
        </p:nvPicPr>
        <p:blipFill>
          <a:blip r:embed="rId4" cstate="print">
            <a:lum bright="-20000"/>
          </a:blip>
          <a:stretch>
            <a:fillRect/>
          </a:stretch>
        </p:blipFill>
        <p:spPr>
          <a:xfrm>
            <a:off x="0" y="0"/>
            <a:ext cx="9140203" cy="6858000"/>
          </a:xfrm>
          <a:prstGeom prst="rect">
            <a:avLst/>
          </a:prstGeom>
        </p:spPr>
      </p:pic>
      <p:pic>
        <p:nvPicPr>
          <p:cNvPr id="12" name="Picture 11" descr="Jesus and multitude.jpg"/>
          <p:cNvPicPr>
            <a:picLocks noChangeAspect="1"/>
          </p:cNvPicPr>
          <p:nvPr/>
        </p:nvPicPr>
        <p:blipFill>
          <a:blip r:embed="rId5" cstate="print">
            <a:lum bright="-11000" contrast="15000"/>
          </a:blip>
          <a:srcRect l="20571" r="33662"/>
          <a:stretch>
            <a:fillRect/>
          </a:stretch>
        </p:blipFill>
        <p:spPr>
          <a:xfrm>
            <a:off x="4572000" y="1981200"/>
            <a:ext cx="2510776" cy="2686198"/>
          </a:xfrm>
          <a:prstGeom prst="rect">
            <a:avLst/>
          </a:prstGeom>
          <a:effectLst>
            <a:glow rad="228600">
              <a:schemeClr val="tx1">
                <a:alpha val="40000"/>
              </a:schemeClr>
            </a:glow>
          </a:effectLst>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152400" y="228600"/>
            <a:ext cx="8839200" cy="1828800"/>
          </a:xfrm>
        </p:spPr>
        <p:txBody>
          <a:bodyPr>
            <a:noAutofit/>
          </a:bodyPr>
          <a:lstStyle/>
          <a:p>
            <a:r>
              <a:rPr lang="en-US" sz="4800" dirty="0" smtClean="0"/>
              <a:t>Jesus and Your Impossibilities</a:t>
            </a:r>
            <a:endParaRPr lang="en-US" sz="4800" dirty="0"/>
          </a:p>
        </p:txBody>
      </p:sp>
      <p:sp>
        <p:nvSpPr>
          <p:cNvPr id="10" name="Subtitle 9"/>
          <p:cNvSpPr>
            <a:spLocks noGrp="1"/>
          </p:cNvSpPr>
          <p:nvPr>
            <p:ph type="subTitle" idx="1"/>
          </p:nvPr>
        </p:nvSpPr>
        <p:spPr>
          <a:xfrm>
            <a:off x="1371600" y="5105400"/>
            <a:ext cx="6400800" cy="990600"/>
          </a:xfrm>
        </p:spPr>
        <p:txBody>
          <a:bodyPr>
            <a:normAutofit/>
          </a:bodyPr>
          <a:lstStyle/>
          <a:p>
            <a:r>
              <a:rPr lang="en-US" sz="4400" dirty="0" smtClean="0"/>
              <a:t>John 6:1-15 .. 35-51</a:t>
            </a:r>
            <a:endParaRPr lang="en-US" sz="4400" dirty="0"/>
          </a:p>
        </p:txBody>
      </p:sp>
      <p:pic>
        <p:nvPicPr>
          <p:cNvPr id="7" name="Picture 6" descr="Lad and His Lunch.jpg"/>
          <p:cNvPicPr>
            <a:picLocks noChangeAspect="1"/>
          </p:cNvPicPr>
          <p:nvPr/>
        </p:nvPicPr>
        <p:blipFill>
          <a:blip r:embed="rId6" cstate="print"/>
          <a:srcRect l="5963" r="11925"/>
          <a:stretch>
            <a:fillRect/>
          </a:stretch>
        </p:blipFill>
        <p:spPr>
          <a:xfrm>
            <a:off x="0" y="1981200"/>
            <a:ext cx="2377597" cy="2643809"/>
          </a:xfrm>
          <a:prstGeom prst="rect">
            <a:avLst/>
          </a:prstGeom>
          <a:effectLst>
            <a:glow rad="228600">
              <a:schemeClr val="tx1">
                <a:alpha val="40000"/>
              </a:schemeClr>
            </a:glow>
          </a:effectLst>
        </p:spPr>
      </p:pic>
      <p:pic>
        <p:nvPicPr>
          <p:cNvPr id="11" name="Picture 10" descr="loaves-fishes-tilapia002.jpg"/>
          <p:cNvPicPr>
            <a:picLocks noChangeAspect="1"/>
          </p:cNvPicPr>
          <p:nvPr/>
        </p:nvPicPr>
        <p:blipFill>
          <a:blip r:embed="rId7" cstate="print"/>
          <a:srcRect l="2000" r="15000"/>
          <a:stretch>
            <a:fillRect/>
          </a:stretch>
        </p:blipFill>
        <p:spPr>
          <a:xfrm>
            <a:off x="2362200" y="1981200"/>
            <a:ext cx="2221013" cy="2667000"/>
          </a:xfrm>
          <a:prstGeom prst="rect">
            <a:avLst/>
          </a:prstGeom>
          <a:effectLst>
            <a:glow rad="228600">
              <a:schemeClr val="tx1">
                <a:alpha val="40000"/>
              </a:schemeClr>
            </a:glow>
          </a:effectLst>
        </p:spPr>
      </p:pic>
      <p:pic>
        <p:nvPicPr>
          <p:cNvPr id="15" name="Picture 14" descr="Jesus the bread of life.jpg"/>
          <p:cNvPicPr>
            <a:picLocks noChangeAspect="1"/>
          </p:cNvPicPr>
          <p:nvPr/>
        </p:nvPicPr>
        <p:blipFill>
          <a:blip r:embed="rId8" cstate="print"/>
          <a:srcRect l="2347"/>
          <a:stretch>
            <a:fillRect/>
          </a:stretch>
        </p:blipFill>
        <p:spPr>
          <a:xfrm>
            <a:off x="7063531" y="1981200"/>
            <a:ext cx="2080469" cy="2667000"/>
          </a:xfrm>
          <a:prstGeom prst="rect">
            <a:avLst/>
          </a:prstGeom>
          <a:effectLst>
            <a:glow rad="228600">
              <a:schemeClr val="tx1">
                <a:alpha val="40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and multitude.jpg"/>
          <p:cNvPicPr>
            <a:picLocks noChangeAspect="1"/>
          </p:cNvPicPr>
          <p:nvPr/>
        </p:nvPicPr>
        <p:blipFill>
          <a:blip r:embed="rId2" cstate="print"/>
          <a:stretch>
            <a:fillRect/>
          </a:stretch>
        </p:blipFill>
        <p:spPr>
          <a:xfrm>
            <a:off x="0" y="1190501"/>
            <a:ext cx="9144000" cy="4476997"/>
          </a:xfrm>
          <a:prstGeom prst="rect">
            <a:avLst/>
          </a:prstGeom>
        </p:spPr>
      </p:pic>
      <p:sp>
        <p:nvSpPr>
          <p:cNvPr id="3" name="Rectangle 2"/>
          <p:cNvSpPr/>
          <p:nvPr/>
        </p:nvSpPr>
        <p:spPr>
          <a:xfrm>
            <a:off x="0" y="762000"/>
            <a:ext cx="9144000" cy="5791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Going beyond the miracle to Jesus ..</a:t>
            </a:r>
            <a:endParaRPr lang="en-US" dirty="0"/>
          </a:p>
        </p:txBody>
      </p:sp>
      <p:sp>
        <p:nvSpPr>
          <p:cNvPr id="5" name="Content Placeholder 4"/>
          <p:cNvSpPr>
            <a:spLocks noGrp="1"/>
          </p:cNvSpPr>
          <p:nvPr>
            <p:ph idx="1"/>
          </p:nvPr>
        </p:nvSpPr>
        <p:spPr>
          <a:xfrm>
            <a:off x="457200" y="2895600"/>
            <a:ext cx="8229600" cy="3230563"/>
          </a:xfrm>
        </p:spPr>
        <p:txBody>
          <a:bodyPr>
            <a:normAutofit fontScale="85000" lnSpcReduction="10000"/>
          </a:bodyPr>
          <a:lstStyle/>
          <a:p>
            <a:r>
              <a:rPr lang="en-US" dirty="0" smtClean="0"/>
              <a:t>John 6:14-15 Then those men, when they had seen the sign that Jesus did, said, "This is truly the Prophet who is to come into the world." 15 Therefore when Jesus perceived that they were about to come and take Him by force to make Him king, He departed again to the mountain by Himself alone.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and multitude.jpg"/>
          <p:cNvPicPr>
            <a:picLocks noChangeAspect="1"/>
          </p:cNvPicPr>
          <p:nvPr/>
        </p:nvPicPr>
        <p:blipFill>
          <a:blip r:embed="rId2" cstate="print"/>
          <a:stretch>
            <a:fillRect/>
          </a:stretch>
        </p:blipFill>
        <p:spPr>
          <a:xfrm>
            <a:off x="0" y="1190501"/>
            <a:ext cx="9144000" cy="4476997"/>
          </a:xfrm>
          <a:prstGeom prst="rect">
            <a:avLst/>
          </a:prstGeom>
        </p:spPr>
      </p:pic>
      <p:sp>
        <p:nvSpPr>
          <p:cNvPr id="3" name="Rectangle 2"/>
          <p:cNvSpPr/>
          <p:nvPr/>
        </p:nvSpPr>
        <p:spPr>
          <a:xfrm>
            <a:off x="0" y="838200"/>
            <a:ext cx="9144000" cy="5791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Jesus is the true bread Himself ..</a:t>
            </a:r>
            <a:endParaRPr lang="en-US" dirty="0"/>
          </a:p>
        </p:txBody>
      </p:sp>
      <p:sp>
        <p:nvSpPr>
          <p:cNvPr id="5" name="Content Placeholder 4"/>
          <p:cNvSpPr>
            <a:spLocks noGrp="1"/>
          </p:cNvSpPr>
          <p:nvPr>
            <p:ph idx="1"/>
          </p:nvPr>
        </p:nvSpPr>
        <p:spPr>
          <a:xfrm>
            <a:off x="304800" y="2895600"/>
            <a:ext cx="8610600" cy="3230563"/>
          </a:xfrm>
        </p:spPr>
        <p:txBody>
          <a:bodyPr>
            <a:normAutofit fontScale="77500" lnSpcReduction="20000"/>
          </a:bodyPr>
          <a:lstStyle/>
          <a:p>
            <a:r>
              <a:rPr lang="en-US" dirty="0" smtClean="0"/>
              <a:t>John 6:27-29 Do not labor for the food which perishes, but for the food which endures to everlasting life, which the Son of Man will give you, because God the Father has set His seal on Him." 28 Then they said to Him, "What shall we do, that we may work the works of God?" 29 Jesus answered and said to them, "This is the work of God, that you believe in Him whom He 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is bread of life.jpg"/>
          <p:cNvPicPr>
            <a:picLocks noChangeAspect="1"/>
          </p:cNvPicPr>
          <p:nvPr/>
        </p:nvPicPr>
        <p:blipFill>
          <a:blip r:embed="rId2" cstate="print"/>
          <a:stretch>
            <a:fillRect/>
          </a:stretch>
        </p:blipFill>
        <p:spPr>
          <a:xfrm>
            <a:off x="-1" y="0"/>
            <a:ext cx="9144001" cy="6400800"/>
          </a:xfrm>
          <a:prstGeom prst="rect">
            <a:avLst/>
          </a:prstGeom>
        </p:spPr>
      </p:pic>
      <p:sp>
        <p:nvSpPr>
          <p:cNvPr id="3" name="Rectangle 2"/>
          <p:cNvSpPr/>
          <p:nvPr/>
        </p:nvSpPr>
        <p:spPr>
          <a:xfrm>
            <a:off x="0" y="228600"/>
            <a:ext cx="9144000" cy="640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The living bread..</a:t>
            </a:r>
            <a:endParaRPr lang="en-US" dirty="0"/>
          </a:p>
        </p:txBody>
      </p:sp>
      <p:sp>
        <p:nvSpPr>
          <p:cNvPr id="5" name="Content Placeholder 4"/>
          <p:cNvSpPr>
            <a:spLocks noGrp="1"/>
          </p:cNvSpPr>
          <p:nvPr>
            <p:ph idx="1"/>
          </p:nvPr>
        </p:nvSpPr>
        <p:spPr>
          <a:xfrm>
            <a:off x="457200" y="1981201"/>
            <a:ext cx="8229600" cy="3581400"/>
          </a:xfrm>
        </p:spPr>
        <p:txBody>
          <a:bodyPr>
            <a:normAutofit fontScale="77500" lnSpcReduction="20000"/>
          </a:bodyPr>
          <a:lstStyle/>
          <a:p>
            <a:r>
              <a:rPr lang="en-US" dirty="0" smtClean="0"/>
              <a:t>John 6:32-35 Then Jesus said to them, "Most assuredly, I say to you, Moses did not give you the bread from heaven, but My Father gives you the true bread from heaven.  33 For the bread of God is He who comes down from heaven and gives life to the world." 34 Then they said to Him, "Lord, give us this bread always." 35 And Jesus said to them, "I am the bread of life. He who comes to Me shall never hunger, and he who believes in Me shall never thirst. </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is bread of life.jpg"/>
          <p:cNvPicPr>
            <a:picLocks noChangeAspect="1"/>
          </p:cNvPicPr>
          <p:nvPr/>
        </p:nvPicPr>
        <p:blipFill>
          <a:blip r:embed="rId2" cstate="print"/>
          <a:stretch>
            <a:fillRect/>
          </a:stretch>
        </p:blipFill>
        <p:spPr>
          <a:xfrm>
            <a:off x="-1" y="0"/>
            <a:ext cx="9144001" cy="6400800"/>
          </a:xfrm>
          <a:prstGeom prst="rect">
            <a:avLst/>
          </a:prstGeom>
        </p:spPr>
      </p:pic>
      <p:sp>
        <p:nvSpPr>
          <p:cNvPr id="3" name="Rectangle 2"/>
          <p:cNvSpPr/>
          <p:nvPr/>
        </p:nvSpPr>
        <p:spPr>
          <a:xfrm>
            <a:off x="0" y="228600"/>
            <a:ext cx="9144000" cy="640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The living bread..</a:t>
            </a:r>
            <a:endParaRPr lang="en-US" dirty="0"/>
          </a:p>
        </p:txBody>
      </p:sp>
      <p:sp>
        <p:nvSpPr>
          <p:cNvPr id="5" name="Content Placeholder 4"/>
          <p:cNvSpPr>
            <a:spLocks noGrp="1"/>
          </p:cNvSpPr>
          <p:nvPr>
            <p:ph idx="1"/>
          </p:nvPr>
        </p:nvSpPr>
        <p:spPr>
          <a:xfrm>
            <a:off x="457200" y="1981201"/>
            <a:ext cx="8229600" cy="3581400"/>
          </a:xfrm>
        </p:spPr>
        <p:txBody>
          <a:bodyPr>
            <a:normAutofit fontScale="77500" lnSpcReduction="20000"/>
          </a:bodyPr>
          <a:lstStyle/>
          <a:p>
            <a:r>
              <a:rPr lang="en-US" dirty="0" smtClean="0"/>
              <a:t>John 6:38-40 For I have come down from heaven, not to do My own will, but the will of Him who sent Me.  39 This is the will of the Father who sent Me, that of all He has given Me I should lose nothing, but should raise it up at the last day.  40 And this is the will of Him who sent Me, that everyone who sees the Son and believes in Him may have everlasting life; and I will raise him up at the last day." </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is bread of life.jpg"/>
          <p:cNvPicPr>
            <a:picLocks noChangeAspect="1"/>
          </p:cNvPicPr>
          <p:nvPr/>
        </p:nvPicPr>
        <p:blipFill>
          <a:blip r:embed="rId2" cstate="print"/>
          <a:stretch>
            <a:fillRect/>
          </a:stretch>
        </p:blipFill>
        <p:spPr>
          <a:xfrm>
            <a:off x="-1" y="0"/>
            <a:ext cx="9144001" cy="6400800"/>
          </a:xfrm>
          <a:prstGeom prst="rect">
            <a:avLst/>
          </a:prstGeom>
        </p:spPr>
      </p:pic>
      <p:sp>
        <p:nvSpPr>
          <p:cNvPr id="3" name="Rectangle 2"/>
          <p:cNvSpPr/>
          <p:nvPr/>
        </p:nvSpPr>
        <p:spPr>
          <a:xfrm>
            <a:off x="0" y="228600"/>
            <a:ext cx="9144000" cy="640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The living bread..</a:t>
            </a:r>
            <a:endParaRPr lang="en-US" dirty="0"/>
          </a:p>
        </p:txBody>
      </p:sp>
      <p:sp>
        <p:nvSpPr>
          <p:cNvPr id="5" name="Content Placeholder 4"/>
          <p:cNvSpPr>
            <a:spLocks noGrp="1"/>
          </p:cNvSpPr>
          <p:nvPr>
            <p:ph idx="1"/>
          </p:nvPr>
        </p:nvSpPr>
        <p:spPr>
          <a:xfrm>
            <a:off x="457200" y="1981201"/>
            <a:ext cx="8229600" cy="3581400"/>
          </a:xfrm>
        </p:spPr>
        <p:txBody>
          <a:bodyPr>
            <a:normAutofit fontScale="77500" lnSpcReduction="20000"/>
          </a:bodyPr>
          <a:lstStyle/>
          <a:p>
            <a:r>
              <a:rPr lang="en-US" dirty="0" smtClean="0"/>
              <a:t>John 6:47-51 Most assuredly, I say to you, he who believes in Me has everlasting life.  48 I am the bread of life.  49 Your fathers ate the manna in the wilderness, and are dead.  50 This is the bread which comes down from heaven, that one may eat of it and not die.  51 I am the living bread which came down from heaven. If anyone eats of this bread, he will live forever; and the bread that I shall give is My flesh, which I shall give for the life of the world." </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ingdom Seeds 01.jpg"/>
          <p:cNvPicPr>
            <a:picLocks noChangeAspect="1"/>
          </p:cNvPicPr>
          <p:nvPr/>
        </p:nvPicPr>
        <p:blipFill>
          <a:blip r:embed="rId3" cstate="print">
            <a:lum bright="-62000" contrast="10000"/>
          </a:blip>
          <a:srcRect b="17600"/>
          <a:stretch>
            <a:fillRect/>
          </a:stretch>
        </p:blipFill>
        <p:spPr>
          <a:xfrm>
            <a:off x="0" y="0"/>
            <a:ext cx="9144000" cy="6477000"/>
          </a:xfrm>
          <a:prstGeom prst="rect">
            <a:avLst/>
          </a:prstGeom>
        </p:spPr>
      </p:pic>
      <p:pic>
        <p:nvPicPr>
          <p:cNvPr id="13" name="Picture 12" descr="New Birth 03.jpg"/>
          <p:cNvPicPr>
            <a:picLocks noChangeAspect="1"/>
          </p:cNvPicPr>
          <p:nvPr/>
        </p:nvPicPr>
        <p:blipFill>
          <a:blip r:embed="rId4" cstate="print">
            <a:lum bright="-20000"/>
          </a:blip>
          <a:stretch>
            <a:fillRect/>
          </a:stretch>
        </p:blipFill>
        <p:spPr>
          <a:xfrm>
            <a:off x="0" y="0"/>
            <a:ext cx="9140203" cy="6858000"/>
          </a:xfrm>
          <a:prstGeom prst="rect">
            <a:avLst/>
          </a:prstGeom>
        </p:spPr>
      </p:pic>
      <p:pic>
        <p:nvPicPr>
          <p:cNvPr id="12" name="Picture 11" descr="Jesus and multitude.jpg"/>
          <p:cNvPicPr>
            <a:picLocks noChangeAspect="1"/>
          </p:cNvPicPr>
          <p:nvPr/>
        </p:nvPicPr>
        <p:blipFill>
          <a:blip r:embed="rId5" cstate="print">
            <a:lum bright="-11000" contrast="15000"/>
          </a:blip>
          <a:srcRect l="20571" r="33662"/>
          <a:stretch>
            <a:fillRect/>
          </a:stretch>
        </p:blipFill>
        <p:spPr>
          <a:xfrm>
            <a:off x="4572000" y="1981200"/>
            <a:ext cx="2510776" cy="2686198"/>
          </a:xfrm>
          <a:prstGeom prst="rect">
            <a:avLst/>
          </a:prstGeom>
          <a:effectLst>
            <a:glow rad="228600">
              <a:schemeClr val="tx1">
                <a:alpha val="40000"/>
              </a:schemeClr>
            </a:glow>
          </a:effectLst>
        </p:spPr>
      </p:pic>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9" name="Title 8"/>
          <p:cNvSpPr>
            <a:spLocks noGrp="1"/>
          </p:cNvSpPr>
          <p:nvPr>
            <p:ph type="ctrTitle"/>
          </p:nvPr>
        </p:nvSpPr>
        <p:spPr>
          <a:xfrm>
            <a:off x="152400" y="228600"/>
            <a:ext cx="8839200" cy="1828800"/>
          </a:xfrm>
        </p:spPr>
        <p:txBody>
          <a:bodyPr>
            <a:noAutofit/>
          </a:bodyPr>
          <a:lstStyle/>
          <a:p>
            <a:r>
              <a:rPr lang="en-US" sz="4800" dirty="0" smtClean="0"/>
              <a:t>Jesus and Your Impossibilities</a:t>
            </a:r>
            <a:endParaRPr lang="en-US" sz="4800" dirty="0"/>
          </a:p>
        </p:txBody>
      </p:sp>
      <p:sp>
        <p:nvSpPr>
          <p:cNvPr id="10" name="Subtitle 9"/>
          <p:cNvSpPr>
            <a:spLocks noGrp="1"/>
          </p:cNvSpPr>
          <p:nvPr>
            <p:ph type="subTitle" idx="1"/>
          </p:nvPr>
        </p:nvSpPr>
        <p:spPr>
          <a:xfrm>
            <a:off x="1371600" y="5105400"/>
            <a:ext cx="6400800" cy="990600"/>
          </a:xfrm>
        </p:spPr>
        <p:txBody>
          <a:bodyPr>
            <a:normAutofit/>
          </a:bodyPr>
          <a:lstStyle/>
          <a:p>
            <a:r>
              <a:rPr lang="en-US" sz="4400" dirty="0" smtClean="0"/>
              <a:t>John 6:1-15 .. 35-51</a:t>
            </a:r>
            <a:endParaRPr lang="en-US" sz="4400" dirty="0"/>
          </a:p>
        </p:txBody>
      </p:sp>
      <p:pic>
        <p:nvPicPr>
          <p:cNvPr id="7" name="Picture 6" descr="Lad and His Lunch.jpg"/>
          <p:cNvPicPr>
            <a:picLocks noChangeAspect="1"/>
          </p:cNvPicPr>
          <p:nvPr/>
        </p:nvPicPr>
        <p:blipFill>
          <a:blip r:embed="rId6" cstate="print"/>
          <a:srcRect l="5963" r="11925"/>
          <a:stretch>
            <a:fillRect/>
          </a:stretch>
        </p:blipFill>
        <p:spPr>
          <a:xfrm>
            <a:off x="0" y="1981200"/>
            <a:ext cx="2377597" cy="2643809"/>
          </a:xfrm>
          <a:prstGeom prst="rect">
            <a:avLst/>
          </a:prstGeom>
          <a:effectLst>
            <a:glow rad="228600">
              <a:schemeClr val="tx1">
                <a:alpha val="40000"/>
              </a:schemeClr>
            </a:glow>
          </a:effectLst>
        </p:spPr>
      </p:pic>
      <p:pic>
        <p:nvPicPr>
          <p:cNvPr id="11" name="Picture 10" descr="loaves-fishes-tilapia002.jpg"/>
          <p:cNvPicPr>
            <a:picLocks noChangeAspect="1"/>
          </p:cNvPicPr>
          <p:nvPr/>
        </p:nvPicPr>
        <p:blipFill>
          <a:blip r:embed="rId7" cstate="print"/>
          <a:srcRect l="2000" r="15000"/>
          <a:stretch>
            <a:fillRect/>
          </a:stretch>
        </p:blipFill>
        <p:spPr>
          <a:xfrm>
            <a:off x="2362200" y="1981200"/>
            <a:ext cx="2221013" cy="2667000"/>
          </a:xfrm>
          <a:prstGeom prst="rect">
            <a:avLst/>
          </a:prstGeom>
          <a:effectLst>
            <a:glow rad="228600">
              <a:schemeClr val="tx1">
                <a:alpha val="40000"/>
              </a:schemeClr>
            </a:glow>
          </a:effectLst>
        </p:spPr>
      </p:pic>
      <p:pic>
        <p:nvPicPr>
          <p:cNvPr id="15" name="Picture 14" descr="Jesus the bread of life.jpg"/>
          <p:cNvPicPr>
            <a:picLocks noChangeAspect="1"/>
          </p:cNvPicPr>
          <p:nvPr/>
        </p:nvPicPr>
        <p:blipFill>
          <a:blip r:embed="rId8" cstate="print"/>
          <a:srcRect l="2347"/>
          <a:stretch>
            <a:fillRect/>
          </a:stretch>
        </p:blipFill>
        <p:spPr>
          <a:xfrm>
            <a:off x="7063531" y="1981200"/>
            <a:ext cx="2080469" cy="2667000"/>
          </a:xfrm>
          <a:prstGeom prst="rect">
            <a:avLst/>
          </a:prstGeom>
          <a:effectLst>
            <a:glow rad="228600">
              <a:schemeClr val="tx1">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stant_World.jpg"/>
          <p:cNvPicPr>
            <a:picLocks noChangeAspect="1"/>
          </p:cNvPicPr>
          <p:nvPr/>
        </p:nvPicPr>
        <p:blipFill>
          <a:blip r:embed="rId2" cstate="print">
            <a:lum bright="-15000"/>
          </a:blip>
          <a:srcRect t="11400"/>
          <a:stretch>
            <a:fillRect/>
          </a:stretch>
        </p:blipFill>
        <p:spPr>
          <a:xfrm>
            <a:off x="0" y="762000"/>
            <a:ext cx="9144000" cy="5410200"/>
          </a:xfrm>
          <a:prstGeom prst="rect">
            <a:avLst/>
          </a:prstGeom>
        </p:spPr>
      </p:pic>
      <p:sp>
        <p:nvSpPr>
          <p:cNvPr id="10" name="Rectangle 9"/>
          <p:cNvSpPr/>
          <p:nvPr/>
        </p:nvSpPr>
        <p:spPr>
          <a:xfrm>
            <a:off x="0" y="762000"/>
            <a:ext cx="9144000" cy="5791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81000" y="304800"/>
            <a:ext cx="6172200" cy="1143000"/>
          </a:xfrm>
        </p:spPr>
        <p:txBody>
          <a:bodyPr>
            <a:normAutofit/>
          </a:bodyPr>
          <a:lstStyle/>
          <a:p>
            <a:r>
              <a:rPr lang="en-US" sz="4000" dirty="0" smtClean="0"/>
              <a:t>Impossibilities in life..</a:t>
            </a:r>
            <a:endParaRPr lang="en-US" sz="4000" dirty="0"/>
          </a:p>
        </p:txBody>
      </p:sp>
      <p:sp>
        <p:nvSpPr>
          <p:cNvPr id="4" name="Rectangle 3"/>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6" name="Content Placeholder 5"/>
          <p:cNvSpPr>
            <a:spLocks noGrp="1"/>
          </p:cNvSpPr>
          <p:nvPr>
            <p:ph idx="1"/>
          </p:nvPr>
        </p:nvSpPr>
        <p:spPr>
          <a:xfrm>
            <a:off x="304800" y="1676400"/>
            <a:ext cx="8382000" cy="4449763"/>
          </a:xfrm>
        </p:spPr>
        <p:txBody>
          <a:bodyPr/>
          <a:lstStyle/>
          <a:p>
            <a:r>
              <a:rPr lang="en-US" dirty="0" smtClean="0"/>
              <a:t>Familiar sayings ..</a:t>
            </a:r>
          </a:p>
          <a:p>
            <a:r>
              <a:rPr lang="en-US" dirty="0" smtClean="0"/>
              <a:t>Yet Jesus did the impossible .. </a:t>
            </a:r>
          </a:p>
          <a:p>
            <a:r>
              <a:rPr lang="en-US" dirty="0" smtClean="0"/>
              <a:t>Your list of </a:t>
            </a:r>
            <a:r>
              <a:rPr lang="en-US" dirty="0" err="1" smtClean="0"/>
              <a:t>impossibles</a:t>
            </a: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 anything too hard for the Lord.jpg"/>
          <p:cNvPicPr>
            <a:picLocks noChangeAspect="1"/>
          </p:cNvPicPr>
          <p:nvPr/>
        </p:nvPicPr>
        <p:blipFill>
          <a:blip r:embed="rId2" cstate="print">
            <a:lum contrast="5000"/>
          </a:blip>
          <a:stretch>
            <a:fillRect/>
          </a:stretch>
        </p:blipFill>
        <p:spPr>
          <a:xfrm>
            <a:off x="0" y="0"/>
            <a:ext cx="9144000" cy="6858000"/>
          </a:xfrm>
          <a:prstGeom prst="rect">
            <a:avLst/>
          </a:prstGeom>
        </p:spPr>
      </p:pic>
      <p:pic>
        <p:nvPicPr>
          <p:cNvPr id="21" name="Picture 20" descr="God of Impossibilities.jpg"/>
          <p:cNvPicPr>
            <a:picLocks noChangeAspect="1"/>
          </p:cNvPicPr>
          <p:nvPr/>
        </p:nvPicPr>
        <p:blipFill>
          <a:blip r:embed="rId3" cstate="print"/>
          <a:stretch>
            <a:fillRect/>
          </a:stretch>
        </p:blipFill>
        <p:spPr>
          <a:xfrm>
            <a:off x="0" y="488547"/>
            <a:ext cx="9144000" cy="5880905"/>
          </a:xfrm>
          <a:prstGeom prst="rect">
            <a:avLst/>
          </a:prstGeom>
        </p:spPr>
      </p:pic>
      <p:sp>
        <p:nvSpPr>
          <p:cNvPr id="5" name="Rectangle 4"/>
          <p:cNvSpPr/>
          <p:nvPr/>
        </p:nvSpPr>
        <p:spPr>
          <a:xfrm>
            <a:off x="0" y="0"/>
            <a:ext cx="9144000" cy="6400800"/>
          </a:xfrm>
          <a:prstGeom prst="rect">
            <a:avLst/>
          </a:prstGeom>
          <a:solidFill>
            <a:srgbClr val="0000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sp>
        <p:nvSpPr>
          <p:cNvPr id="18" name="Title 17"/>
          <p:cNvSpPr>
            <a:spLocks noGrp="1"/>
          </p:cNvSpPr>
          <p:nvPr>
            <p:ph type="title"/>
          </p:nvPr>
        </p:nvSpPr>
        <p:spPr>
          <a:xfrm>
            <a:off x="381000" y="304800"/>
            <a:ext cx="7010400" cy="1143000"/>
          </a:xfrm>
        </p:spPr>
        <p:txBody>
          <a:bodyPr>
            <a:normAutofit fontScale="90000"/>
          </a:bodyPr>
          <a:lstStyle/>
          <a:p>
            <a:r>
              <a:rPr lang="en-US" dirty="0" smtClean="0"/>
              <a:t>Human or divine perspective..</a:t>
            </a:r>
            <a:endParaRPr lang="en-US" dirty="0"/>
          </a:p>
        </p:txBody>
      </p:sp>
      <p:sp>
        <p:nvSpPr>
          <p:cNvPr id="19" name="Content Placeholder 18"/>
          <p:cNvSpPr>
            <a:spLocks noGrp="1"/>
          </p:cNvSpPr>
          <p:nvPr>
            <p:ph idx="1"/>
          </p:nvPr>
        </p:nvSpPr>
        <p:spPr>
          <a:xfrm>
            <a:off x="304800" y="1371600"/>
            <a:ext cx="8229600" cy="1524000"/>
          </a:xfrm>
        </p:spPr>
        <p:txBody>
          <a:bodyPr>
            <a:normAutofit fontScale="92500" lnSpcReduction="10000"/>
          </a:bodyPr>
          <a:lstStyle/>
          <a:p>
            <a:r>
              <a:rPr lang="en-US" dirty="0" smtClean="0"/>
              <a:t>Jeremiah 32:27 “I am the Lord.. I am the God of every person on the earth. You know that nothing is impossible for Me.”</a:t>
            </a:r>
            <a:endParaRPr lang="en-US" dirty="0"/>
          </a:p>
        </p:txBody>
      </p:sp>
      <p:sp>
        <p:nvSpPr>
          <p:cNvPr id="20" name="Content Placeholder 18"/>
          <p:cNvSpPr txBox="1">
            <a:spLocks/>
          </p:cNvSpPr>
          <p:nvPr/>
        </p:nvSpPr>
        <p:spPr>
          <a:xfrm>
            <a:off x="381000" y="4419600"/>
            <a:ext cx="8229600" cy="16002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dirty="0" smtClean="0">
                <a:solidFill>
                  <a:schemeClr val="bg1"/>
                </a:solidFill>
                <a:effectLst>
                  <a:glow rad="228600">
                    <a:schemeClr val="tx1">
                      <a:alpha val="40000"/>
                    </a:schemeClr>
                  </a:glow>
                </a:effectLst>
                <a:latin typeface="Georgia" pitchFamily="18" charset="0"/>
                <a:cs typeface="Times New Roman" pitchFamily="18" charset="0"/>
              </a:rPr>
              <a:t>Luke 1:37 “For nothing will be impossible with God..” </a:t>
            </a:r>
            <a:r>
              <a:rPr kumimoji="0" lang="en-US" sz="3600" b="0" i="0" u="none" strike="noStrike" kern="1200" cap="none" spc="0" normalizeH="0" baseline="0" noProof="0" dirty="0" smtClean="0">
                <a:ln>
                  <a:noFill/>
                </a:ln>
                <a:solidFill>
                  <a:schemeClr val="bg1"/>
                </a:solidFill>
                <a:effectLst>
                  <a:glow rad="228600">
                    <a:schemeClr val="tx1">
                      <a:alpha val="40000"/>
                    </a:schemeClr>
                  </a:glow>
                </a:effectLst>
                <a:uLnTx/>
                <a:uFillTx/>
                <a:latin typeface="Georgia" pitchFamily="18" charset="0"/>
                <a:ea typeface="+mn-ea"/>
                <a:cs typeface="Times New Roman" pitchFamily="18" charset="0"/>
              </a:rPr>
              <a:t>18:27 “The things impossible with men are possible with God.”</a:t>
            </a:r>
            <a:endParaRPr kumimoji="0" lang="en-US" sz="3600" b="0" i="0" u="none" strike="noStrike" kern="1200" cap="none" spc="0" normalizeH="0" baseline="0" noProof="0" dirty="0">
              <a:ln>
                <a:noFill/>
              </a:ln>
              <a:solidFill>
                <a:schemeClr val="bg1"/>
              </a:solidFill>
              <a:effectLst>
                <a:glow rad="228600">
                  <a:schemeClr val="tx1">
                    <a:alpha val="40000"/>
                  </a:schemeClr>
                </a:glow>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dissolve">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600" dirty="0" smtClean="0"/>
              <a:t>John 6.. Jesus confronts human impossibility...</a:t>
            </a:r>
            <a:endParaRPr lang="en-US" sz="3600" dirty="0"/>
          </a:p>
        </p:txBody>
      </p:sp>
      <p:pic>
        <p:nvPicPr>
          <p:cNvPr id="13" name="Picture 12" descr="feeding the 5000.jpg"/>
          <p:cNvPicPr>
            <a:picLocks noChangeAspect="1"/>
          </p:cNvPicPr>
          <p:nvPr/>
        </p:nvPicPr>
        <p:blipFill>
          <a:blip r:embed="rId2" cstate="print"/>
          <a:stretch>
            <a:fillRect/>
          </a:stretch>
        </p:blipFill>
        <p:spPr>
          <a:xfrm>
            <a:off x="838200" y="1600200"/>
            <a:ext cx="2590801" cy="1844327"/>
          </a:xfrm>
          <a:prstGeom prst="rect">
            <a:avLst/>
          </a:prstGeom>
        </p:spPr>
      </p:pic>
      <p:pic>
        <p:nvPicPr>
          <p:cNvPr id="14" name="Picture 13" descr="Lad and His Lunch.jpg"/>
          <p:cNvPicPr>
            <a:picLocks noChangeAspect="1"/>
          </p:cNvPicPr>
          <p:nvPr/>
        </p:nvPicPr>
        <p:blipFill>
          <a:blip r:embed="rId3" cstate="print"/>
          <a:stretch>
            <a:fillRect/>
          </a:stretch>
        </p:blipFill>
        <p:spPr>
          <a:xfrm>
            <a:off x="3505200" y="1600201"/>
            <a:ext cx="2002971" cy="1828800"/>
          </a:xfrm>
          <a:prstGeom prst="rect">
            <a:avLst/>
          </a:prstGeom>
        </p:spPr>
      </p:pic>
      <p:sp>
        <p:nvSpPr>
          <p:cNvPr id="12" name="Content Placeholder 11"/>
          <p:cNvSpPr>
            <a:spLocks noGrp="1"/>
          </p:cNvSpPr>
          <p:nvPr>
            <p:ph idx="1"/>
          </p:nvPr>
        </p:nvSpPr>
        <p:spPr>
          <a:xfrm>
            <a:off x="228600" y="2971800"/>
            <a:ext cx="8458200" cy="3352800"/>
          </a:xfrm>
        </p:spPr>
        <p:txBody>
          <a:bodyPr>
            <a:normAutofit fontScale="70000" lnSpcReduction="20000"/>
          </a:bodyPr>
          <a:lstStyle/>
          <a:p>
            <a:r>
              <a:rPr lang="en-US" dirty="0" smtClean="0"/>
              <a:t>John 6:1-5 After these things Jesus went over the Sea of Galilee, which is the Sea of </a:t>
            </a:r>
            <a:r>
              <a:rPr lang="en-US" dirty="0" err="1" smtClean="0"/>
              <a:t>Tiberias</a:t>
            </a:r>
            <a:r>
              <a:rPr lang="en-US" dirty="0" smtClean="0"/>
              <a:t>. 2 Then a great multitude followed Him, because they saw His signs which He performed on those who were diseased.  3 And Jesus went up on the mountain, and there He sat with His disciples. </a:t>
            </a:r>
          </a:p>
          <a:p>
            <a:r>
              <a:rPr lang="en-US" dirty="0" smtClean="0"/>
              <a:t>4 Now the Passover, a feast of the Jews, was near. 5 Then Jesus lifted up His eyes, and seeing a great multitude coming toward Him, He said to Philip, "Where shall we buy bread, that these may 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600" dirty="0" smtClean="0"/>
              <a:t>No problem too big to solve ...</a:t>
            </a:r>
            <a:endParaRPr lang="en-US" sz="3600" dirty="0"/>
          </a:p>
        </p:txBody>
      </p:sp>
      <p:sp>
        <p:nvSpPr>
          <p:cNvPr id="12" name="Content Placeholder 11"/>
          <p:cNvSpPr>
            <a:spLocks noGrp="1"/>
          </p:cNvSpPr>
          <p:nvPr>
            <p:ph idx="1"/>
          </p:nvPr>
        </p:nvSpPr>
        <p:spPr>
          <a:xfrm>
            <a:off x="304800" y="3581400"/>
            <a:ext cx="8229600" cy="2590800"/>
          </a:xfrm>
        </p:spPr>
        <p:txBody>
          <a:bodyPr>
            <a:normAutofit fontScale="85000" lnSpcReduction="20000"/>
          </a:bodyPr>
          <a:lstStyle/>
          <a:p>
            <a:r>
              <a:rPr lang="en-US" dirty="0" smtClean="0"/>
              <a:t>6But this He said to test him, for He Himself knew what He would do. </a:t>
            </a:r>
          </a:p>
          <a:p>
            <a:r>
              <a:rPr lang="en-US" dirty="0" smtClean="0"/>
              <a:t>7 Philip answered Him, "Two hundred </a:t>
            </a:r>
            <a:r>
              <a:rPr lang="en-US" dirty="0" err="1" smtClean="0"/>
              <a:t>denarii</a:t>
            </a:r>
            <a:r>
              <a:rPr lang="en-US" dirty="0" smtClean="0"/>
              <a:t> worth of bread is not sufficient for them, that every one of them may have a little." </a:t>
            </a:r>
          </a:p>
        </p:txBody>
      </p:sp>
      <p:pic>
        <p:nvPicPr>
          <p:cNvPr id="13" name="Picture 12" descr="feeding the 5000.jpg"/>
          <p:cNvPicPr>
            <a:picLocks noChangeAspect="1"/>
          </p:cNvPicPr>
          <p:nvPr/>
        </p:nvPicPr>
        <p:blipFill>
          <a:blip r:embed="rId2" cstate="print"/>
          <a:stretch>
            <a:fillRect/>
          </a:stretch>
        </p:blipFill>
        <p:spPr>
          <a:xfrm>
            <a:off x="838200" y="1600200"/>
            <a:ext cx="2590801" cy="1844327"/>
          </a:xfrm>
          <a:prstGeom prst="rect">
            <a:avLst/>
          </a:prstGeom>
        </p:spPr>
      </p:pic>
      <p:pic>
        <p:nvPicPr>
          <p:cNvPr id="14" name="Picture 13" descr="Lad and His Lunch.jpg"/>
          <p:cNvPicPr>
            <a:picLocks noChangeAspect="1"/>
          </p:cNvPicPr>
          <p:nvPr/>
        </p:nvPicPr>
        <p:blipFill>
          <a:blip r:embed="rId3" cstate="print"/>
          <a:stretch>
            <a:fillRect/>
          </a:stretch>
        </p:blipFill>
        <p:spPr>
          <a:xfrm>
            <a:off x="3505200" y="1600201"/>
            <a:ext cx="2002971"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04800"/>
            <a:ext cx="6324600" cy="1143000"/>
          </a:xfrm>
        </p:spPr>
        <p:txBody>
          <a:bodyPr>
            <a:noAutofit/>
          </a:bodyPr>
          <a:lstStyle/>
          <a:p>
            <a:r>
              <a:rPr lang="en-US" sz="3600" dirty="0" smtClean="0"/>
              <a:t>No person too small to use...</a:t>
            </a:r>
            <a:endParaRPr lang="en-US" sz="3600" dirty="0"/>
          </a:p>
        </p:txBody>
      </p:sp>
      <p:sp>
        <p:nvSpPr>
          <p:cNvPr id="12" name="Content Placeholder 11"/>
          <p:cNvSpPr>
            <a:spLocks noGrp="1"/>
          </p:cNvSpPr>
          <p:nvPr>
            <p:ph idx="1"/>
          </p:nvPr>
        </p:nvSpPr>
        <p:spPr>
          <a:xfrm>
            <a:off x="304800" y="3581400"/>
            <a:ext cx="8229600" cy="2590800"/>
          </a:xfrm>
        </p:spPr>
        <p:txBody>
          <a:bodyPr>
            <a:normAutofit fontScale="92500" lnSpcReduction="10000"/>
          </a:bodyPr>
          <a:lstStyle/>
          <a:p>
            <a:r>
              <a:rPr lang="en-US" dirty="0" smtClean="0"/>
              <a:t>8 One of His disciples, Andrew, Simon Peter's brother, said to Him, 9 "There is a lad here who has five barley loaves and two small fish, but what are they among so many?" </a:t>
            </a:r>
            <a:endParaRPr lang="en-US" dirty="0"/>
          </a:p>
        </p:txBody>
      </p:sp>
      <p:pic>
        <p:nvPicPr>
          <p:cNvPr id="13" name="Picture 12" descr="feeding the 5000.jpg"/>
          <p:cNvPicPr>
            <a:picLocks noChangeAspect="1"/>
          </p:cNvPicPr>
          <p:nvPr/>
        </p:nvPicPr>
        <p:blipFill>
          <a:blip r:embed="rId2" cstate="print"/>
          <a:stretch>
            <a:fillRect/>
          </a:stretch>
        </p:blipFill>
        <p:spPr>
          <a:xfrm>
            <a:off x="838200" y="1600200"/>
            <a:ext cx="2590801" cy="1844327"/>
          </a:xfrm>
          <a:prstGeom prst="rect">
            <a:avLst/>
          </a:prstGeom>
        </p:spPr>
      </p:pic>
      <p:pic>
        <p:nvPicPr>
          <p:cNvPr id="14" name="Picture 13" descr="Lad and His Lunch.jpg"/>
          <p:cNvPicPr>
            <a:picLocks noChangeAspect="1"/>
          </p:cNvPicPr>
          <p:nvPr/>
        </p:nvPicPr>
        <p:blipFill>
          <a:blip r:embed="rId3" cstate="print"/>
          <a:stretch>
            <a:fillRect/>
          </a:stretch>
        </p:blipFill>
        <p:spPr>
          <a:xfrm>
            <a:off x="3505200" y="1600201"/>
            <a:ext cx="2002971"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04800"/>
            <a:ext cx="6324600" cy="1143000"/>
          </a:xfrm>
        </p:spPr>
        <p:txBody>
          <a:bodyPr>
            <a:noAutofit/>
          </a:bodyPr>
          <a:lstStyle/>
          <a:p>
            <a:r>
              <a:rPr lang="en-US" sz="3600" dirty="0" smtClean="0"/>
              <a:t>Transferring what you have to Jesus ...</a:t>
            </a:r>
            <a:endParaRPr lang="en-US" sz="3600" dirty="0"/>
          </a:p>
        </p:txBody>
      </p:sp>
      <p:sp>
        <p:nvSpPr>
          <p:cNvPr id="12" name="Content Placeholder 11"/>
          <p:cNvSpPr>
            <a:spLocks noGrp="1"/>
          </p:cNvSpPr>
          <p:nvPr>
            <p:ph idx="1"/>
          </p:nvPr>
        </p:nvSpPr>
        <p:spPr>
          <a:xfrm>
            <a:off x="304800" y="3581400"/>
            <a:ext cx="8229600" cy="2590800"/>
          </a:xfrm>
        </p:spPr>
        <p:txBody>
          <a:bodyPr>
            <a:normAutofit fontScale="77500" lnSpcReduction="20000"/>
          </a:bodyPr>
          <a:lstStyle/>
          <a:p>
            <a:r>
              <a:rPr lang="en-US" dirty="0" smtClean="0"/>
              <a:t>Luke 6:38 Give, and it will be given to you: good measure, pressed down, shaken together, and running over will be put into your bosom. For with the same measure that you use, it will be measured back to you." </a:t>
            </a:r>
          </a:p>
          <a:p>
            <a:r>
              <a:rPr lang="en-US" dirty="0" smtClean="0"/>
              <a:t>Mark 14:8 She has done what she could. She has come beforehand to anoint My body for burial. </a:t>
            </a:r>
            <a:endParaRPr lang="en-US" dirty="0"/>
          </a:p>
        </p:txBody>
      </p:sp>
      <p:pic>
        <p:nvPicPr>
          <p:cNvPr id="13" name="Picture 12" descr="feeding the 5000.jpg"/>
          <p:cNvPicPr>
            <a:picLocks noChangeAspect="1"/>
          </p:cNvPicPr>
          <p:nvPr/>
        </p:nvPicPr>
        <p:blipFill>
          <a:blip r:embed="rId2" cstate="print"/>
          <a:stretch>
            <a:fillRect/>
          </a:stretch>
        </p:blipFill>
        <p:spPr>
          <a:xfrm>
            <a:off x="838200" y="1600200"/>
            <a:ext cx="2590801" cy="1844327"/>
          </a:xfrm>
          <a:prstGeom prst="rect">
            <a:avLst/>
          </a:prstGeom>
        </p:spPr>
      </p:pic>
      <p:pic>
        <p:nvPicPr>
          <p:cNvPr id="14" name="Picture 13" descr="Lad and His Lunch.jpg"/>
          <p:cNvPicPr>
            <a:picLocks noChangeAspect="1"/>
          </p:cNvPicPr>
          <p:nvPr/>
        </p:nvPicPr>
        <p:blipFill>
          <a:blip r:embed="rId3" cstate="print"/>
          <a:stretch>
            <a:fillRect/>
          </a:stretch>
        </p:blipFill>
        <p:spPr>
          <a:xfrm>
            <a:off x="3505200" y="1600201"/>
            <a:ext cx="2002971"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04800"/>
            <a:ext cx="6858000" cy="1143000"/>
          </a:xfrm>
        </p:spPr>
        <p:txBody>
          <a:bodyPr>
            <a:noAutofit/>
          </a:bodyPr>
          <a:lstStyle/>
          <a:p>
            <a:r>
              <a:rPr lang="en-US" sz="3600" dirty="0" smtClean="0"/>
              <a:t>Jesus can transform the small...</a:t>
            </a:r>
            <a:endParaRPr lang="en-US" sz="3600" dirty="0"/>
          </a:p>
        </p:txBody>
      </p:sp>
      <p:sp>
        <p:nvSpPr>
          <p:cNvPr id="12" name="Content Placeholder 11"/>
          <p:cNvSpPr>
            <a:spLocks noGrp="1"/>
          </p:cNvSpPr>
          <p:nvPr>
            <p:ph idx="1"/>
          </p:nvPr>
        </p:nvSpPr>
        <p:spPr>
          <a:xfrm>
            <a:off x="304800" y="3581400"/>
            <a:ext cx="8229600" cy="3048000"/>
          </a:xfrm>
        </p:spPr>
        <p:txBody>
          <a:bodyPr>
            <a:normAutofit fontScale="55000" lnSpcReduction="20000"/>
          </a:bodyPr>
          <a:lstStyle/>
          <a:p>
            <a:r>
              <a:rPr lang="en-US" dirty="0" smtClean="0"/>
              <a:t>Luke 6:38 Give, and it will be given to you: good measure, pressed down, shaken together, and running over </a:t>
            </a:r>
            <a:r>
              <a:rPr lang="en-US" dirty="0" err="1" smtClean="0"/>
              <a:t>wilMark</a:t>
            </a:r>
            <a:r>
              <a:rPr lang="en-US" dirty="0" smtClean="0"/>
              <a:t> 12:41-44  widow's two mites</a:t>
            </a:r>
          </a:p>
          <a:p>
            <a:r>
              <a:rPr lang="en-US" dirty="0" smtClean="0"/>
              <a:t>1 Corinthians 1:26-27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a:t>
            </a:r>
            <a:r>
              <a:rPr lang="en-US" dirty="0" err="1" smtClean="0"/>
              <a:t>mightyl</a:t>
            </a:r>
            <a:r>
              <a:rPr lang="en-US" dirty="0" smtClean="0"/>
              <a:t> be put into your bosom. For with the same measure that you use, it will be measured back to you." </a:t>
            </a:r>
          </a:p>
        </p:txBody>
      </p:sp>
      <p:pic>
        <p:nvPicPr>
          <p:cNvPr id="13" name="Picture 12" descr="feeding the 5000.jpg"/>
          <p:cNvPicPr>
            <a:picLocks noChangeAspect="1"/>
          </p:cNvPicPr>
          <p:nvPr/>
        </p:nvPicPr>
        <p:blipFill>
          <a:blip r:embed="rId2" cstate="print"/>
          <a:stretch>
            <a:fillRect/>
          </a:stretch>
        </p:blipFill>
        <p:spPr>
          <a:xfrm>
            <a:off x="838200" y="1600200"/>
            <a:ext cx="2590801" cy="1844327"/>
          </a:xfrm>
          <a:prstGeom prst="rect">
            <a:avLst/>
          </a:prstGeom>
        </p:spPr>
      </p:pic>
      <p:pic>
        <p:nvPicPr>
          <p:cNvPr id="14" name="Picture 13" descr="Lad and His Lunch.jpg"/>
          <p:cNvPicPr>
            <a:picLocks noChangeAspect="1"/>
          </p:cNvPicPr>
          <p:nvPr/>
        </p:nvPicPr>
        <p:blipFill>
          <a:blip r:embed="rId3" cstate="print"/>
          <a:stretch>
            <a:fillRect/>
          </a:stretch>
        </p:blipFill>
        <p:spPr>
          <a:xfrm>
            <a:off x="3505200" y="1600201"/>
            <a:ext cx="2002971" cy="1828800"/>
          </a:xfrm>
          <a:prstGeom prst="rect">
            <a:avLst/>
          </a:prstGeom>
        </p:spPr>
      </p:pic>
      <p:pic>
        <p:nvPicPr>
          <p:cNvPr id="6" name="Picture 5" descr="loaves-and-fish.jpg"/>
          <p:cNvPicPr>
            <a:picLocks noChangeAspect="1"/>
          </p:cNvPicPr>
          <p:nvPr/>
        </p:nvPicPr>
        <p:blipFill>
          <a:blip r:embed="rId4" cstate="print"/>
          <a:stretch>
            <a:fillRect/>
          </a:stretch>
        </p:blipFill>
        <p:spPr>
          <a:xfrm>
            <a:off x="5562599" y="1600200"/>
            <a:ext cx="2731911"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400800"/>
            <a:ext cx="9144000" cy="457200"/>
          </a:xfrm>
          <a:prstGeom prst="rect">
            <a:avLst/>
          </a:prstGeom>
          <a:solidFill>
            <a:srgbClr val="0078A2"/>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4C8"/>
              </a:solidFill>
            </a:endParaRPr>
          </a:p>
        </p:txBody>
      </p:sp>
      <p:pic>
        <p:nvPicPr>
          <p:cNvPr id="7" name="Picture 6" descr="feeding the 5000.jpg"/>
          <p:cNvPicPr>
            <a:picLocks noChangeAspect="1"/>
          </p:cNvPicPr>
          <p:nvPr/>
        </p:nvPicPr>
        <p:blipFill>
          <a:blip r:embed="rId2" cstate="print"/>
          <a:stretch>
            <a:fillRect/>
          </a:stretch>
        </p:blipFill>
        <p:spPr>
          <a:xfrm>
            <a:off x="838200" y="1600200"/>
            <a:ext cx="2590801" cy="1844327"/>
          </a:xfrm>
          <a:prstGeom prst="rect">
            <a:avLst/>
          </a:prstGeom>
        </p:spPr>
      </p:pic>
      <p:pic>
        <p:nvPicPr>
          <p:cNvPr id="8" name="Picture 7" descr="the-miracle-of-the-loaves-and-fishes.jpg"/>
          <p:cNvPicPr>
            <a:picLocks noChangeAspect="1"/>
          </p:cNvPicPr>
          <p:nvPr/>
        </p:nvPicPr>
        <p:blipFill>
          <a:blip r:embed="rId3" cstate="print"/>
          <a:stretch>
            <a:fillRect/>
          </a:stretch>
        </p:blipFill>
        <p:spPr>
          <a:xfrm>
            <a:off x="3505199" y="1600200"/>
            <a:ext cx="2685427" cy="1828800"/>
          </a:xfrm>
          <a:prstGeom prst="rect">
            <a:avLst/>
          </a:prstGeom>
        </p:spPr>
      </p:pic>
      <p:sp>
        <p:nvSpPr>
          <p:cNvPr id="9" name="Title 8"/>
          <p:cNvSpPr>
            <a:spLocks noGrp="1"/>
          </p:cNvSpPr>
          <p:nvPr>
            <p:ph type="title"/>
          </p:nvPr>
        </p:nvSpPr>
        <p:spPr/>
        <p:txBody>
          <a:bodyPr>
            <a:normAutofit/>
          </a:bodyPr>
          <a:lstStyle/>
          <a:p>
            <a:r>
              <a:rPr lang="en-US" dirty="0" smtClean="0"/>
              <a:t>No hunger too great..</a:t>
            </a:r>
            <a:endParaRPr lang="en-US" dirty="0"/>
          </a:p>
        </p:txBody>
      </p:sp>
      <p:sp>
        <p:nvSpPr>
          <p:cNvPr id="10" name="Content Placeholder 9"/>
          <p:cNvSpPr>
            <a:spLocks noGrp="1"/>
          </p:cNvSpPr>
          <p:nvPr>
            <p:ph idx="1"/>
          </p:nvPr>
        </p:nvSpPr>
        <p:spPr>
          <a:xfrm>
            <a:off x="457200" y="3276600"/>
            <a:ext cx="8229600" cy="3276600"/>
          </a:xfrm>
        </p:spPr>
        <p:txBody>
          <a:bodyPr>
            <a:normAutofit fontScale="62500" lnSpcReduction="20000"/>
          </a:bodyPr>
          <a:lstStyle/>
          <a:p>
            <a:r>
              <a:rPr lang="en-US" dirty="0" smtClean="0"/>
              <a:t>10 Then Jesus said, "Make the people sit down." Now there was much grass in the place. So the men sat down, in number about five thousand. 11 And Jesus took the loaves, and when He had given thanks He distributed them to the disciples, and the disciples to those sitting down; and likewise of the fish, as much as they wanted. 12 So when they were filled, He said to His disciples, "Gather up the fragments that remain, so that nothing is lost."  13 Therefore they gathered them up, and filled twelve baskets with the fragments of the five barley loaves which were left over by those who had eaten.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1133</Words>
  <Application>Microsoft Office PowerPoint</Application>
  <PresentationFormat>On-screen Show (4:3)</PresentationFormat>
  <Paragraphs>39</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Jesus and Your Impossibilities</vt:lpstr>
      <vt:lpstr>Impossibilities in life..</vt:lpstr>
      <vt:lpstr>Human or divine perspective..</vt:lpstr>
      <vt:lpstr>John 6.. Jesus confronts human impossibility...</vt:lpstr>
      <vt:lpstr>No problem too big to solve ...</vt:lpstr>
      <vt:lpstr>No person too small to use...</vt:lpstr>
      <vt:lpstr>Transferring what you have to Jesus ...</vt:lpstr>
      <vt:lpstr>Jesus can transform the small...</vt:lpstr>
      <vt:lpstr>No hunger too great..</vt:lpstr>
      <vt:lpstr>Going beyond the miracle to Jesus ..</vt:lpstr>
      <vt:lpstr>Jesus is the true bread Himself ..</vt:lpstr>
      <vt:lpstr>The living bread..</vt:lpstr>
      <vt:lpstr>The living bread..</vt:lpstr>
      <vt:lpstr>The living bread..</vt:lpstr>
      <vt:lpstr>Jesus and Your Impossibilities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202</cp:revision>
  <dcterms:created xsi:type="dcterms:W3CDTF">2011-02-15T07:29:10Z</dcterms:created>
  <dcterms:modified xsi:type="dcterms:W3CDTF">2013-12-21T23:54:19Z</dcterms:modified>
</cp:coreProperties>
</file>