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60" r:id="rId4"/>
    <p:sldId id="261" r:id="rId5"/>
    <p:sldId id="259" r:id="rId6"/>
    <p:sldId id="263" r:id="rId7"/>
    <p:sldId id="257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E3E"/>
    <a:srgbClr val="001218"/>
    <a:srgbClr val="A20000"/>
    <a:srgbClr val="0094C8"/>
    <a:srgbClr val="0078A2"/>
    <a:srgbClr val="000000"/>
    <a:srgbClr val="FFCC00"/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3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-2046" y="-84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A3B4C1-1E4C-4455-9F9D-BA9341B76302}" type="datetimeFigureOut">
              <a:rPr lang="en-US"/>
              <a:pPr>
                <a:defRPr/>
              </a:pPr>
              <a:t>12/21/2013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930EDFD-7F64-4DF5-9155-1EF8FECEA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7CE439F-CF37-4ED2-9322-C1B7E36CCFBD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13A1323-C513-47A0-BC41-84C6848746BA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FEF10F3-B837-4B9E-B7C7-62C6AB65E545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/>
          <p:nvPr userDrawn="1"/>
        </p:nvSpPr>
        <p:spPr>
          <a:xfrm flipV="1">
            <a:off x="0" y="6477000"/>
            <a:ext cx="9144000" cy="381000"/>
          </a:xfrm>
          <a:prstGeom prst="rect">
            <a:avLst/>
          </a:prstGeom>
          <a:solidFill>
            <a:srgbClr val="0078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295399"/>
          </a:xfrm>
        </p:spPr>
        <p:txBody>
          <a:bodyPr>
            <a:no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136B607-3F9C-470A-BD78-6C597B96A846}" type="datetimeFigureOut">
              <a:rPr lang="en-US"/>
              <a:pPr>
                <a:defRPr/>
              </a:pPr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6199C6C-B76F-456C-9264-40E0CF9828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7C04D86-35E0-4F58-ACB4-3D5B44DE9396}" type="datetimeFigureOut">
              <a:rPr lang="en-US"/>
              <a:pPr>
                <a:defRPr/>
              </a:pPr>
              <a:t>12/21/2013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BBF9922-8E89-426D-B5F3-6276C00779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73A368F-30BE-45D3-9E2A-2C54456AC40E}" type="datetimeFigureOut">
              <a:rPr lang="en-US"/>
              <a:pPr>
                <a:defRPr/>
              </a:pPr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AA42449B-794A-4ACE-8255-7EF7FDC38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A004532-30CB-4FA4-B53D-8CFE356136B1}" type="datetimeFigureOut">
              <a:rPr lang="en-US"/>
              <a:pPr>
                <a:defRPr/>
              </a:pPr>
              <a:t>12/21/2013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4A91861-81BE-4BDC-9065-39C97D9B99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RetirementAge.jpg"/>
          <p:cNvPicPr>
            <a:picLocks noChangeAspect="1"/>
          </p:cNvPicPr>
          <p:nvPr userDrawn="1"/>
        </p:nvPicPr>
        <p:blipFill>
          <a:blip r:embed="rId13" cstate="print">
            <a:lum bright="10000" contrast="10000"/>
          </a:blip>
          <a:srcRect/>
          <a:stretch>
            <a:fillRect/>
          </a:stretch>
        </p:blipFill>
        <p:spPr bwMode="auto">
          <a:xfrm>
            <a:off x="0" y="0"/>
            <a:ext cx="9144000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aged-couple1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4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0" y="0"/>
            <a:ext cx="9144000" cy="6324600"/>
          </a:xfrm>
          <a:prstGeom prst="rect">
            <a:avLst/>
          </a:prstGeom>
          <a:solidFill>
            <a:schemeClr val="bg1">
              <a:lumMod val="8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5562600" cy="11430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8229600" cy="4449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rgbClr val="A20000"/>
          </a:solidFill>
          <a:effectLst>
            <a:glow rad="101600">
              <a:schemeClr val="bg1">
                <a:lumMod val="75000"/>
                <a:alpha val="40000"/>
              </a:schemeClr>
            </a:glow>
          </a:effectLst>
          <a:latin typeface="Georgia" pitchFamily="18" charset="0"/>
          <a:ea typeface="+mj-ea"/>
          <a:cs typeface="Times New Roman" pitchFamily="18" charset="0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A20000"/>
          </a:solidFill>
          <a:latin typeface="Georgia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600" kern="1200">
          <a:solidFill>
            <a:schemeClr val="tx1"/>
          </a:solidFill>
          <a:effectLst>
            <a:glow rad="228600">
              <a:schemeClr val="bg1">
                <a:lumMod val="75000"/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effectLst>
            <a:glow rad="228600">
              <a:schemeClr val="bg1">
                <a:lumMod val="75000"/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effectLst>
            <a:glow rad="228600">
              <a:schemeClr val="bg1">
                <a:lumMod val="75000"/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effectLst>
            <a:glow rad="228600">
              <a:schemeClr val="bg1">
                <a:lumMod val="75000"/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effectLst>
            <a:glow rad="228600">
              <a:schemeClr val="bg1">
                <a:lumMod val="75000"/>
                <a:alpha val="40000"/>
              </a:schemeClr>
            </a:glow>
          </a:effectLst>
          <a:latin typeface="Georgia" pitchFamily="18" charset="0"/>
          <a:ea typeface="+mn-ea"/>
          <a:cs typeface="Times New Roman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4" descr="aged-couple1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4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</a:effectLst>
              </a:rPr>
              <a:t>The Best is Yet to Come</a:t>
            </a:r>
            <a:endParaRPr lang="en-US" b="1" dirty="0">
              <a:solidFill>
                <a:schemeClr val="tx1"/>
              </a:solidFill>
              <a:effectLst>
                <a:glow rad="101600">
                  <a:schemeClr val="bg1">
                    <a:lumMod val="75000"/>
                    <a:alpha val="60000"/>
                  </a:schemeClr>
                </a:glo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40000"/>
                    </a:schemeClr>
                  </a:glow>
                </a:effectLst>
              </a:rPr>
              <a:t>John 2:1-11</a:t>
            </a:r>
            <a:endParaRPr lang="en-US" sz="4400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lumMod val="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2E3E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live for now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Satan’s lie..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4800600"/>
            <a:ext cx="8229600" cy="13716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Grab for the best right now..</a:t>
            </a:r>
            <a:endParaRPr lang="en-US" dirty="0"/>
          </a:p>
        </p:txBody>
      </p:sp>
      <p:pic>
        <p:nvPicPr>
          <p:cNvPr id="6" name="Picture 5" descr="untitled.jpg"/>
          <p:cNvPicPr>
            <a:picLocks noChangeAspect="1"/>
          </p:cNvPicPr>
          <p:nvPr/>
        </p:nvPicPr>
        <p:blipFill>
          <a:blip r:embed="rId3" cstate="print"/>
          <a:srcRect l="26401" r="28799"/>
          <a:stretch>
            <a:fillRect/>
          </a:stretch>
        </p:blipFill>
        <p:spPr bwMode="auto">
          <a:xfrm>
            <a:off x="1143000" y="2133600"/>
            <a:ext cx="17065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Inside-apple-frui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2133600"/>
            <a:ext cx="3487738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1" descr="Walking-With-Jesus 0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8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choice is yours..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1905000"/>
          </a:xfrm>
        </p:spPr>
        <p:txBody>
          <a:bodyPr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Galatians 6:7-8 whatever a man sows, that he will also reap. 8 For he who sows to his flesh will of the flesh reap corruption, but he who sows to the Spirit will of the Spirit reap everlasting life.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4" descr="aged-couple1.jpg"/>
          <p:cNvPicPr>
            <a:picLocks noChangeAspect="1"/>
          </p:cNvPicPr>
          <p:nvPr/>
        </p:nvPicPr>
        <p:blipFill>
          <a:blip r:embed="rId3" cstate="print">
            <a:lum contrast="20000"/>
          </a:blip>
          <a:srcRect/>
          <a:stretch>
            <a:fillRect/>
          </a:stretch>
        </p:blipFill>
        <p:spPr bwMode="auto">
          <a:xfrm>
            <a:off x="0" y="0"/>
            <a:ext cx="9144000" cy="648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610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60000"/>
                    </a:schemeClr>
                  </a:glow>
                </a:effectLst>
              </a:rPr>
              <a:t>The Best is Yet to Come</a:t>
            </a:r>
            <a:endParaRPr lang="en-US" b="1" dirty="0">
              <a:solidFill>
                <a:schemeClr val="tx1"/>
              </a:solidFill>
              <a:effectLst>
                <a:glow rad="101600">
                  <a:schemeClr val="bg1">
                    <a:lumMod val="75000"/>
                    <a:alpha val="60000"/>
                  </a:schemeClr>
                </a:glow>
              </a:effectLst>
            </a:endParaRPr>
          </a:p>
        </p:txBody>
      </p:sp>
      <p:sp>
        <p:nvSpPr>
          <p:cNvPr id="10" name="Subtitle 9"/>
          <p:cNvSpPr>
            <a:spLocks noGrp="1"/>
          </p:cNvSpPr>
          <p:nvPr>
            <p:ph type="subTitle" idx="1"/>
          </p:nvPr>
        </p:nvSpPr>
        <p:spPr>
          <a:xfrm>
            <a:off x="1295400" y="5334000"/>
            <a:ext cx="6400800" cy="9906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dirty="0" smtClean="0">
                <a:ln w="12700">
                  <a:noFill/>
                  <a:prstDash val="solid"/>
                </a:ln>
                <a:solidFill>
                  <a:schemeClr val="tx1"/>
                </a:solidFill>
                <a:effectLst>
                  <a:glow rad="101600">
                    <a:schemeClr val="bg1">
                      <a:lumMod val="75000"/>
                      <a:alpha val="40000"/>
                    </a:schemeClr>
                  </a:glow>
                </a:effectLst>
              </a:rPr>
              <a:t>John 2:1-11</a:t>
            </a:r>
            <a:endParaRPr lang="en-US" sz="4400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glow rad="101600">
                  <a:schemeClr val="bg1">
                    <a:lumMod val="75000"/>
                    <a:alpha val="40000"/>
                  </a:schemeClr>
                </a:glo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0" y="6400800"/>
            <a:ext cx="9144000" cy="457200"/>
          </a:xfrm>
          <a:prstGeom prst="rect">
            <a:avLst/>
          </a:prstGeom>
          <a:solidFill>
            <a:srgbClr val="002E3E"/>
          </a:solidFill>
          <a:ln>
            <a:noFill/>
          </a:ln>
          <a:effectLst>
            <a:glow rad="228600">
              <a:schemeClr val="tx1"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0094C8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growing old gracefully.jpg"/>
          <p:cNvPicPr>
            <a:picLocks noChangeAspect="1"/>
          </p:cNvPicPr>
          <p:nvPr/>
        </p:nvPicPr>
        <p:blipFill>
          <a:blip r:embed="rId2" cstate="print">
            <a:lum bright="-6000" contrast="10000"/>
          </a:blip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If you are a Christian..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4497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Don’t have to dread aging because the best is yet to come..</a:t>
            </a:r>
          </a:p>
        </p:txBody>
      </p:sp>
      <p:pic>
        <p:nvPicPr>
          <p:cNvPr id="17412" name="Picture 5" descr="The Best is Yet to Com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505200"/>
            <a:ext cx="27305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 descr="jesu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0" y="0"/>
            <a:ext cx="9144000" cy="6248400"/>
          </a:xfrm>
          <a:prstGeom prst="rect">
            <a:avLst/>
          </a:prstGeom>
          <a:solidFill>
            <a:schemeClr val="bg1">
              <a:lumMod val="7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As you walk with Him..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He’s with you with His great power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He changes everything and promises a great future …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0" y="6248400"/>
            <a:ext cx="9144000" cy="609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1" descr="Jesus mother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45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304800"/>
            <a:ext cx="52578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Wedding feast </a:t>
            </a:r>
            <a:r>
              <a:rPr lang="en-US" sz="2700" dirty="0" smtClean="0"/>
              <a:t>John 2:1-11</a:t>
            </a:r>
            <a:endParaRPr lang="en-US" sz="27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Enjoying the celebration..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Jesus’ mother seeks Jesus’ help..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Jesus turned water to win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 flipV="1">
            <a:off x="0" y="6324600"/>
            <a:ext cx="9144000" cy="5334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81000" y="304800"/>
            <a:ext cx="65532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The miracle..water to wine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827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Bring happiness to those celebrating..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Prove He can intervene in your life..</a:t>
            </a:r>
            <a:endParaRPr lang="en-US" dirty="0"/>
          </a:p>
        </p:txBody>
      </p:sp>
      <p:pic>
        <p:nvPicPr>
          <p:cNvPr id="9" name="Picture 8" descr="tap water.jpg"/>
          <p:cNvPicPr>
            <a:picLocks noChangeAspect="1"/>
          </p:cNvPicPr>
          <p:nvPr/>
        </p:nvPicPr>
        <p:blipFill>
          <a:blip r:embed="rId4" cstate="print"/>
          <a:srcRect l="20409" r="27213"/>
          <a:stretch>
            <a:fillRect/>
          </a:stretch>
        </p:blipFill>
        <p:spPr bwMode="auto">
          <a:xfrm>
            <a:off x="457200" y="1981200"/>
            <a:ext cx="19923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9" descr="Wine_grapes03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4600" y="1981200"/>
            <a:ext cx="21336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0" descr="pressed wine.jpg"/>
          <p:cNvPicPr>
            <a:picLocks noChangeAspect="1"/>
          </p:cNvPicPr>
          <p:nvPr/>
        </p:nvPicPr>
        <p:blipFill>
          <a:blip r:embed="rId6" cstate="print"/>
          <a:srcRect l="16164" r="20570"/>
          <a:stretch>
            <a:fillRect/>
          </a:stretch>
        </p:blipFill>
        <p:spPr bwMode="auto">
          <a:xfrm>
            <a:off x="4724400" y="1981200"/>
            <a:ext cx="1903413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grape juice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705600" y="1981200"/>
            <a:ext cx="19812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Jesus understands your situation best..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1828800"/>
          </a:xfrm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Ephesians 3:20 Now to Him who is able to do exceedingly abundantly above all that we ask or think, according to the power that works in us..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1" descr="Jesus has waterpots fill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447800"/>
            <a:ext cx="3444875" cy="326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6400800"/>
          </a:xfrm>
          <a:prstGeom prst="rect">
            <a:avLst/>
          </a:prstGeom>
          <a:solidFill>
            <a:schemeClr val="bg1">
              <a:lumMod val="75000"/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Fill the </a:t>
            </a:r>
            <a:r>
              <a:rPr lang="en-US" dirty="0" err="1" smtClean="0"/>
              <a:t>waterpots</a:t>
            </a:r>
            <a:r>
              <a:rPr lang="en-US" dirty="0" smtClean="0"/>
              <a:t>..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5029200"/>
            <a:ext cx="8229600" cy="1325563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Jesus will do His part, but we also have our part 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God saves the best for last…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2133600"/>
          </a:xfrm>
        </p:spPr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John 2:10 "Every man at the beginning sets out the good wine, and when the guests have well drunk, then the inferior. You have kept the good wine until now!"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955</TotalTime>
  <Words>249</Words>
  <Application>Microsoft Office PowerPoint</Application>
  <PresentationFormat>On-screen Show (4:3)</PresentationFormat>
  <Paragraphs>28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Arial</vt:lpstr>
      <vt:lpstr>Georgia</vt:lpstr>
      <vt:lpstr>Times New Roman</vt:lpstr>
      <vt:lpstr>Office Theme</vt:lpstr>
      <vt:lpstr>The Best is Yet to Come</vt:lpstr>
      <vt:lpstr>Slide 2</vt:lpstr>
      <vt:lpstr>If you are a Christian..</vt:lpstr>
      <vt:lpstr>As you walk with Him..</vt:lpstr>
      <vt:lpstr>Wedding feast John 2:1-11</vt:lpstr>
      <vt:lpstr>The miracle..water to wine</vt:lpstr>
      <vt:lpstr>Jesus understands your situation best..</vt:lpstr>
      <vt:lpstr>Fill the waterpots..</vt:lpstr>
      <vt:lpstr>God saves the best for last…</vt:lpstr>
      <vt:lpstr>Satan’s lie..</vt:lpstr>
      <vt:lpstr>The choice is yours..</vt:lpstr>
      <vt:lpstr>The Best is Yet to Come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196</cp:revision>
  <dcterms:created xsi:type="dcterms:W3CDTF">2011-02-15T07:29:10Z</dcterms:created>
  <dcterms:modified xsi:type="dcterms:W3CDTF">2013-12-22T00:28:49Z</dcterms:modified>
</cp:coreProperties>
</file>