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3" r:id="rId3"/>
    <p:sldId id="265" r:id="rId4"/>
    <p:sldId id="264" r:id="rId5"/>
    <p:sldId id="259" r:id="rId6"/>
    <p:sldId id="261" r:id="rId7"/>
    <p:sldId id="262" r:id="rId8"/>
    <p:sldId id="266" r:id="rId9"/>
    <p:sldId id="271" r:id="rId10"/>
    <p:sldId id="268" r:id="rId11"/>
    <p:sldId id="272" r:id="rId12"/>
    <p:sldId id="270" r:id="rId13"/>
    <p:sldId id="273" r:id="rId14"/>
    <p:sldId id="274" r:id="rId15"/>
    <p:sldId id="27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1218"/>
    <a:srgbClr val="00384C"/>
    <a:srgbClr val="001F2A"/>
    <a:srgbClr val="0078A2"/>
    <a:srgbClr val="0094C8"/>
    <a:srgbClr val="FFCC00"/>
    <a:srgbClr val="6699FF"/>
    <a:srgbClr val="FF99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90" d="100"/>
          <a:sy n="90" d="100"/>
        </p:scale>
        <p:origin x="-522"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B1CDBB-AF5A-4BF2-90BE-3BAD592BA680}" type="datetimeFigureOut">
              <a:rPr lang="en-US" smtClean="0"/>
              <a:pPr/>
              <a:t>1/31/2014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E6BB74-C65B-4A59-B95B-EDD151E5186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E6BB74-C65B-4A59-B95B-EDD151E5186B}"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E6BB74-C65B-4A59-B95B-EDD151E5186B}"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E6BB74-C65B-4A59-B95B-EDD151E5186B}"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4"/>
          <p:cNvSpPr/>
          <p:nvPr userDrawn="1"/>
        </p:nvSpPr>
        <p:spPr>
          <a:xfrm flipV="1">
            <a:off x="0" y="6477000"/>
            <a:ext cx="9144000" cy="3810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5800" y="838201"/>
            <a:ext cx="7772400" cy="1295399"/>
          </a:xfrm>
        </p:spPr>
        <p:txBody>
          <a:bodyPr>
            <a:noAutofit/>
          </a:bodyPr>
          <a:lstStyle>
            <a:lvl1pPr algn="ctr">
              <a:defRPr sz="5400"/>
            </a:lvl1pPr>
          </a:lstStyle>
          <a:p>
            <a:r>
              <a:rPr lang="en-US" dirty="0" smtClean="0"/>
              <a:t>Master title style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1/31/2014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1/31/2014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FFC000"/>
                </a:solidFill>
              </a:defRPr>
            </a:lvl1pPr>
          </a:lstStyle>
          <a:p>
            <a:r>
              <a:rPr lang="en-US" dirty="0" smtClean="0"/>
              <a:t>Master title style</a:t>
            </a:r>
            <a:endParaRPr lang="en-US" dirty="0"/>
          </a:p>
        </p:txBody>
      </p:sp>
      <p:sp>
        <p:nvSpPr>
          <p:cNvPr id="3" name="Content Placeholder 2"/>
          <p:cNvSpPr>
            <a:spLocks noGrp="1"/>
          </p:cNvSpPr>
          <p:nvPr>
            <p:ph idx="1" hasCustomPrompt="1"/>
          </p:nvPr>
        </p:nvSpPr>
        <p:spPr/>
        <p:txBody>
          <a:body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n-US" dirty="0" smtClean="0"/>
              <a:t>Master title style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normAutofit/>
          </a:bodyPr>
          <a:lstStyle>
            <a:lvl1pPr marL="0" indent="0">
              <a:buNone/>
              <a:defRPr sz="32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Master title style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Master text styles</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Master text styles</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1/31/2014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1/31/2014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bright_balloons 02.jpg"/>
          <p:cNvPicPr>
            <a:picLocks noChangeAspect="1"/>
          </p:cNvPicPr>
          <p:nvPr userDrawn="1"/>
        </p:nvPicPr>
        <p:blipFill>
          <a:blip r:embed="rId13" cstate="print"/>
          <a:stretch>
            <a:fillRect/>
          </a:stretch>
        </p:blipFill>
        <p:spPr>
          <a:xfrm>
            <a:off x="0" y="0"/>
            <a:ext cx="9144000" cy="6745397"/>
          </a:xfrm>
          <a:prstGeom prst="rect">
            <a:avLst/>
          </a:prstGeom>
        </p:spPr>
      </p:pic>
      <p:pic>
        <p:nvPicPr>
          <p:cNvPr id="9" name="Picture 8" descr="balloons.jpg"/>
          <p:cNvPicPr>
            <a:picLocks noChangeAspect="1"/>
          </p:cNvPicPr>
          <p:nvPr userDrawn="1"/>
        </p:nvPicPr>
        <p:blipFill>
          <a:blip r:embed="rId14" cstate="print"/>
          <a:stretch>
            <a:fillRect/>
          </a:stretch>
        </p:blipFill>
        <p:spPr>
          <a:xfrm>
            <a:off x="0" y="0"/>
            <a:ext cx="9144000" cy="6477000"/>
          </a:xfrm>
          <a:prstGeom prst="rect">
            <a:avLst/>
          </a:prstGeom>
        </p:spPr>
      </p:pic>
      <p:sp>
        <p:nvSpPr>
          <p:cNvPr id="7" name="Rectangle 6"/>
          <p:cNvSpPr/>
          <p:nvPr userDrawn="1"/>
        </p:nvSpPr>
        <p:spPr>
          <a:xfrm flipV="1">
            <a:off x="0" y="6477000"/>
            <a:ext cx="9144000" cy="3810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6477000"/>
          </a:xfrm>
          <a:prstGeom prst="rect">
            <a:avLst/>
          </a:prstGeom>
          <a:solidFill>
            <a:srgbClr val="0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04800"/>
            <a:ext cx="5562600" cy="1143000"/>
          </a:xfrm>
          <a:prstGeom prst="rect">
            <a:avLst/>
          </a:prstGeom>
          <a:noFill/>
        </p:spPr>
        <p:txBody>
          <a:bodyPr vert="horz" lIns="91440" tIns="45720" rIns="91440" bIns="45720" rtlCol="0" anchor="ctr">
            <a:normAutofit/>
          </a:bodyPr>
          <a:lstStyle/>
          <a:p>
            <a:r>
              <a:rPr lang="en-US" dirty="0" smtClean="0"/>
              <a:t>Master title style</a:t>
            </a:r>
            <a:endParaRPr lang="en-US" dirty="0"/>
          </a:p>
        </p:txBody>
      </p:sp>
      <p:sp>
        <p:nvSpPr>
          <p:cNvPr id="3" name="Text Placeholder 2"/>
          <p:cNvSpPr>
            <a:spLocks noGrp="1"/>
          </p:cNvSpPr>
          <p:nvPr>
            <p:ph type="body" idx="1"/>
          </p:nvPr>
        </p:nvSpPr>
        <p:spPr>
          <a:xfrm>
            <a:off x="457200" y="1676400"/>
            <a:ext cx="8229600" cy="4449763"/>
          </a:xfrm>
          <a:prstGeom prst="rect">
            <a:avLst/>
          </a:prstGeom>
        </p:spPr>
        <p:txBody>
          <a:bodyPr vert="horz" lIns="91440" tIns="45720" rIns="91440" bIns="45720" rtlCol="0">
            <a:normAutofit/>
          </a:body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spcBef>
          <a:spcPct val="0"/>
        </a:spcBef>
        <a:buNone/>
        <a:defRPr sz="4400" kern="1200">
          <a:solidFill>
            <a:srgbClr val="FFC000"/>
          </a:solidFill>
          <a:effectLst>
            <a:glow rad="228600">
              <a:schemeClr val="tx1">
                <a:alpha val="40000"/>
              </a:schemeClr>
            </a:glow>
          </a:effectLst>
          <a:latin typeface="Georgia"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600" kern="1200">
          <a:solidFill>
            <a:schemeClr val="bg1"/>
          </a:solidFill>
          <a:effectLst>
            <a:glow rad="228600">
              <a:schemeClr val="tx1">
                <a:alpha val="40000"/>
              </a:schemeClr>
            </a:glow>
          </a:effectLst>
          <a:latin typeface="Georgia"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bg1"/>
          </a:solidFill>
          <a:effectLst>
            <a:glow rad="228600">
              <a:schemeClr val="tx1">
                <a:alpha val="40000"/>
              </a:schemeClr>
            </a:glow>
          </a:effectLst>
          <a:latin typeface="Georgia"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bg1"/>
          </a:solidFill>
          <a:effectLst>
            <a:glow rad="228600">
              <a:schemeClr val="tx1">
                <a:alpha val="40000"/>
              </a:schemeClr>
            </a:glow>
          </a:effectLst>
          <a:latin typeface="Georgia"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bg1"/>
          </a:solidFill>
          <a:effectLst>
            <a:glow rad="228600">
              <a:schemeClr val="tx1">
                <a:alpha val="40000"/>
              </a:schemeClr>
            </a:glow>
          </a:effectLst>
          <a:latin typeface="Georgia"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bg1"/>
          </a:solidFill>
          <a:effectLst>
            <a:glow rad="228600">
              <a:schemeClr val="tx1">
                <a:alpha val="40000"/>
              </a:schemeClr>
            </a:glow>
          </a:effectLst>
          <a:latin typeface="Georgia"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right_balloons 02.jpg"/>
          <p:cNvPicPr>
            <a:picLocks noChangeAspect="1"/>
          </p:cNvPicPr>
          <p:nvPr/>
        </p:nvPicPr>
        <p:blipFill>
          <a:blip r:embed="rId3" cstate="print"/>
          <a:stretch>
            <a:fillRect/>
          </a:stretch>
        </p:blipFill>
        <p:spPr>
          <a:xfrm>
            <a:off x="0" y="0"/>
            <a:ext cx="9144000" cy="6745397"/>
          </a:xfrm>
          <a:prstGeom prst="rect">
            <a:avLst/>
          </a:prstGeom>
        </p:spPr>
      </p:pic>
      <p:sp>
        <p:nvSpPr>
          <p:cNvPr id="4" name="Rectangle 3"/>
          <p:cNvSpPr/>
          <p:nvPr/>
        </p:nvSpPr>
        <p:spPr>
          <a:xfrm flipV="1">
            <a:off x="0" y="6400800"/>
            <a:ext cx="9144000" cy="457200"/>
          </a:xfrm>
          <a:prstGeom prst="rect">
            <a:avLst/>
          </a:prstGeom>
          <a:solidFill>
            <a:srgbClr val="0078A2"/>
          </a:solidFill>
          <a:ln>
            <a:no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4C8"/>
              </a:solidFill>
            </a:endParaRPr>
          </a:p>
        </p:txBody>
      </p:sp>
      <p:sp>
        <p:nvSpPr>
          <p:cNvPr id="9" name="Title 8"/>
          <p:cNvSpPr>
            <a:spLocks noGrp="1"/>
          </p:cNvSpPr>
          <p:nvPr>
            <p:ph type="ctrTitle"/>
          </p:nvPr>
        </p:nvSpPr>
        <p:spPr>
          <a:xfrm>
            <a:off x="609600" y="228600"/>
            <a:ext cx="8001000" cy="1524000"/>
          </a:xfrm>
        </p:spPr>
        <p:txBody>
          <a:bodyPr>
            <a:noAutofit/>
          </a:bodyPr>
          <a:lstStyle/>
          <a:p>
            <a:r>
              <a:rPr lang="en-US" dirty="0" smtClean="0"/>
              <a:t>Focusing on the Positive</a:t>
            </a:r>
            <a:endParaRPr lang="en-US" dirty="0"/>
          </a:p>
        </p:txBody>
      </p:sp>
      <p:sp>
        <p:nvSpPr>
          <p:cNvPr id="10" name="Subtitle 9"/>
          <p:cNvSpPr>
            <a:spLocks noGrp="1"/>
          </p:cNvSpPr>
          <p:nvPr>
            <p:ph type="subTitle" idx="1"/>
          </p:nvPr>
        </p:nvSpPr>
        <p:spPr>
          <a:xfrm>
            <a:off x="1295400" y="5334000"/>
            <a:ext cx="6400800" cy="990600"/>
          </a:xfrm>
        </p:spPr>
        <p:txBody>
          <a:bodyPr>
            <a:normAutofit/>
          </a:bodyPr>
          <a:lstStyle/>
          <a:p>
            <a:r>
              <a:rPr lang="en-US" sz="4400" dirty="0" smtClean="0"/>
              <a:t>Philippians 1:12-20</a:t>
            </a:r>
            <a:endParaRPr lang="en-US" sz="4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9" name="Picture 8" descr="Paul speaking out.jpg"/>
          <p:cNvPicPr>
            <a:picLocks noChangeAspect="1"/>
          </p:cNvPicPr>
          <p:nvPr/>
        </p:nvPicPr>
        <p:blipFill>
          <a:blip r:embed="rId2" cstate="print"/>
          <a:stretch>
            <a:fillRect/>
          </a:stretch>
        </p:blipFill>
        <p:spPr>
          <a:xfrm>
            <a:off x="5105400" y="1447800"/>
            <a:ext cx="1524000" cy="2136449"/>
          </a:xfrm>
          <a:prstGeom prst="rect">
            <a:avLst/>
          </a:prstGeom>
        </p:spPr>
      </p:pic>
      <p:pic>
        <p:nvPicPr>
          <p:cNvPr id="10" name="Picture 9" descr="Paul witness for Christ.jpg"/>
          <p:cNvPicPr>
            <a:picLocks noChangeAspect="1"/>
          </p:cNvPicPr>
          <p:nvPr/>
        </p:nvPicPr>
        <p:blipFill>
          <a:blip r:embed="rId3" cstate="print"/>
          <a:stretch>
            <a:fillRect/>
          </a:stretch>
        </p:blipFill>
        <p:spPr>
          <a:xfrm>
            <a:off x="1676400" y="1468919"/>
            <a:ext cx="3352800" cy="2005663"/>
          </a:xfrm>
          <a:prstGeom prst="rect">
            <a:avLst/>
          </a:prstGeom>
        </p:spPr>
      </p:pic>
      <p:sp>
        <p:nvSpPr>
          <p:cNvPr id="6" name="Rectangle 5"/>
          <p:cNvSpPr/>
          <p:nvPr/>
        </p:nvSpPr>
        <p:spPr>
          <a:xfrm>
            <a:off x="0" y="0"/>
            <a:ext cx="9144000" cy="64008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flipV="1">
            <a:off x="0" y="6400800"/>
            <a:ext cx="9144000" cy="457200"/>
          </a:xfrm>
          <a:prstGeom prst="rect">
            <a:avLst/>
          </a:prstGeom>
          <a:solidFill>
            <a:srgbClr val="0078A2"/>
          </a:solidFill>
          <a:ln>
            <a:no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4C8"/>
              </a:solidFill>
            </a:endParaRPr>
          </a:p>
        </p:txBody>
      </p:sp>
      <p:sp>
        <p:nvSpPr>
          <p:cNvPr id="4" name="Title 3"/>
          <p:cNvSpPr>
            <a:spLocks noGrp="1"/>
          </p:cNvSpPr>
          <p:nvPr>
            <p:ph type="title"/>
          </p:nvPr>
        </p:nvSpPr>
        <p:spPr>
          <a:xfrm>
            <a:off x="381000" y="304800"/>
            <a:ext cx="5562600" cy="1143000"/>
          </a:xfrm>
        </p:spPr>
        <p:txBody>
          <a:bodyPr>
            <a:normAutofit fontScale="90000"/>
          </a:bodyPr>
          <a:lstStyle/>
          <a:p>
            <a:r>
              <a:rPr lang="en-US" sz="7300" dirty="0" smtClean="0"/>
              <a:t>2</a:t>
            </a:r>
            <a:r>
              <a:rPr lang="en-US" dirty="0" smtClean="0"/>
              <a:t>  </a:t>
            </a:r>
            <a:r>
              <a:rPr lang="en-US" sz="5300" dirty="0" smtClean="0"/>
              <a:t>People..</a:t>
            </a:r>
            <a:endParaRPr lang="en-US" sz="5300" dirty="0"/>
          </a:p>
        </p:txBody>
      </p:sp>
      <p:sp>
        <p:nvSpPr>
          <p:cNvPr id="5" name="Content Placeholder 4"/>
          <p:cNvSpPr>
            <a:spLocks noGrp="1"/>
          </p:cNvSpPr>
          <p:nvPr>
            <p:ph idx="1"/>
          </p:nvPr>
        </p:nvSpPr>
        <p:spPr>
          <a:xfrm>
            <a:off x="304800" y="2133600"/>
            <a:ext cx="8610600" cy="3124200"/>
          </a:xfrm>
        </p:spPr>
        <p:txBody>
          <a:bodyPr>
            <a:normAutofit fontScale="92500" lnSpcReduction="20000"/>
          </a:bodyPr>
          <a:lstStyle/>
          <a:p>
            <a:r>
              <a:rPr lang="en-US" dirty="0" smtClean="0"/>
              <a:t>Philippians 1:15-18 Some indeed preach Christ even from envy and strife, and some also from goodwill: 16 The former preach Christ from selfish ambition, not sincerely, supposing to add affliction to my chains; 17 but the latter out of love, knowing that I am appointed for the defense of the gospel.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9" name="Picture 8" descr="Paul speaking out.jpg"/>
          <p:cNvPicPr>
            <a:picLocks noChangeAspect="1"/>
          </p:cNvPicPr>
          <p:nvPr/>
        </p:nvPicPr>
        <p:blipFill>
          <a:blip r:embed="rId2" cstate="print"/>
          <a:stretch>
            <a:fillRect/>
          </a:stretch>
        </p:blipFill>
        <p:spPr>
          <a:xfrm>
            <a:off x="5105400" y="1447800"/>
            <a:ext cx="1524000" cy="2136449"/>
          </a:xfrm>
          <a:prstGeom prst="rect">
            <a:avLst/>
          </a:prstGeom>
        </p:spPr>
      </p:pic>
      <p:pic>
        <p:nvPicPr>
          <p:cNvPr id="10" name="Picture 9" descr="Paul witness for Christ.jpg"/>
          <p:cNvPicPr>
            <a:picLocks noChangeAspect="1"/>
          </p:cNvPicPr>
          <p:nvPr/>
        </p:nvPicPr>
        <p:blipFill>
          <a:blip r:embed="rId3" cstate="print"/>
          <a:stretch>
            <a:fillRect/>
          </a:stretch>
        </p:blipFill>
        <p:spPr>
          <a:xfrm>
            <a:off x="1676400" y="1468919"/>
            <a:ext cx="3352800" cy="2005663"/>
          </a:xfrm>
          <a:prstGeom prst="rect">
            <a:avLst/>
          </a:prstGeom>
        </p:spPr>
      </p:pic>
      <p:sp>
        <p:nvSpPr>
          <p:cNvPr id="6" name="Rectangle 5"/>
          <p:cNvSpPr/>
          <p:nvPr/>
        </p:nvSpPr>
        <p:spPr>
          <a:xfrm>
            <a:off x="0" y="0"/>
            <a:ext cx="9144000" cy="63246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flipV="1">
            <a:off x="0" y="6400800"/>
            <a:ext cx="9144000" cy="457200"/>
          </a:xfrm>
          <a:prstGeom prst="rect">
            <a:avLst/>
          </a:prstGeom>
          <a:solidFill>
            <a:srgbClr val="0078A2"/>
          </a:solidFill>
          <a:ln>
            <a:no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4C8"/>
              </a:solidFill>
            </a:endParaRPr>
          </a:p>
        </p:txBody>
      </p:sp>
      <p:sp>
        <p:nvSpPr>
          <p:cNvPr id="4" name="Title 3"/>
          <p:cNvSpPr>
            <a:spLocks noGrp="1"/>
          </p:cNvSpPr>
          <p:nvPr>
            <p:ph type="title"/>
          </p:nvPr>
        </p:nvSpPr>
        <p:spPr>
          <a:xfrm>
            <a:off x="381000" y="304800"/>
            <a:ext cx="5562600" cy="1143000"/>
          </a:xfrm>
        </p:spPr>
        <p:txBody>
          <a:bodyPr>
            <a:normAutofit fontScale="90000"/>
          </a:bodyPr>
          <a:lstStyle/>
          <a:p>
            <a:r>
              <a:rPr lang="en-US" sz="7300" dirty="0" smtClean="0"/>
              <a:t>2</a:t>
            </a:r>
            <a:r>
              <a:rPr lang="en-US" dirty="0" smtClean="0"/>
              <a:t>  </a:t>
            </a:r>
            <a:r>
              <a:rPr lang="en-US" sz="5300" dirty="0" smtClean="0"/>
              <a:t>People..</a:t>
            </a:r>
            <a:endParaRPr lang="en-US" sz="5300" dirty="0"/>
          </a:p>
        </p:txBody>
      </p:sp>
      <p:sp>
        <p:nvSpPr>
          <p:cNvPr id="5" name="Content Placeholder 4"/>
          <p:cNvSpPr>
            <a:spLocks noGrp="1"/>
          </p:cNvSpPr>
          <p:nvPr>
            <p:ph idx="1"/>
          </p:nvPr>
        </p:nvSpPr>
        <p:spPr>
          <a:xfrm>
            <a:off x="304800" y="3657600"/>
            <a:ext cx="8610600" cy="2057400"/>
          </a:xfrm>
        </p:spPr>
        <p:txBody>
          <a:bodyPr>
            <a:normAutofit fontScale="92500" lnSpcReduction="10000"/>
          </a:bodyPr>
          <a:lstStyle/>
          <a:p>
            <a:r>
              <a:rPr lang="en-US" dirty="0" smtClean="0"/>
              <a:t>Philippians 1:18 What then? Only that in every way, whether in pretense or in truth, Christ is preached; and in this I rejoice, yes, and will rejoice. </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flipV="1">
            <a:off x="0" y="6400800"/>
            <a:ext cx="9144000" cy="457200"/>
          </a:xfrm>
          <a:prstGeom prst="rect">
            <a:avLst/>
          </a:prstGeom>
          <a:solidFill>
            <a:srgbClr val="0078A2"/>
          </a:solidFill>
          <a:ln>
            <a:no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4C8"/>
              </a:solidFill>
            </a:endParaRPr>
          </a:p>
        </p:txBody>
      </p:sp>
      <p:sp>
        <p:nvSpPr>
          <p:cNvPr id="6" name="Rectangle 5"/>
          <p:cNvSpPr/>
          <p:nvPr/>
        </p:nvSpPr>
        <p:spPr>
          <a:xfrm>
            <a:off x="0" y="0"/>
            <a:ext cx="9144000" cy="64008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381000" y="304800"/>
            <a:ext cx="6324600" cy="1143000"/>
          </a:xfrm>
        </p:spPr>
        <p:txBody>
          <a:bodyPr>
            <a:normAutofit fontScale="90000"/>
          </a:bodyPr>
          <a:lstStyle/>
          <a:p>
            <a:r>
              <a:rPr lang="en-US" sz="7300" dirty="0" smtClean="0"/>
              <a:t>3</a:t>
            </a:r>
            <a:r>
              <a:rPr lang="en-US" dirty="0" smtClean="0"/>
              <a:t>  </a:t>
            </a:r>
            <a:r>
              <a:rPr lang="en-US" sz="5300" dirty="0" smtClean="0"/>
              <a:t>Uncertain future..</a:t>
            </a:r>
            <a:endParaRPr lang="en-US" sz="5300" dirty="0"/>
          </a:p>
        </p:txBody>
      </p:sp>
      <p:pic>
        <p:nvPicPr>
          <p:cNvPr id="10" name="Picture 9" descr="paulprison232.jpg"/>
          <p:cNvPicPr>
            <a:picLocks noChangeAspect="1"/>
          </p:cNvPicPr>
          <p:nvPr/>
        </p:nvPicPr>
        <p:blipFill>
          <a:blip r:embed="rId2" cstate="print"/>
          <a:stretch>
            <a:fillRect/>
          </a:stretch>
        </p:blipFill>
        <p:spPr>
          <a:xfrm>
            <a:off x="4800600" y="1447800"/>
            <a:ext cx="2156968" cy="2794000"/>
          </a:xfrm>
          <a:prstGeom prst="rect">
            <a:avLst/>
          </a:prstGeom>
        </p:spPr>
      </p:pic>
      <p:pic>
        <p:nvPicPr>
          <p:cNvPr id="12" name="Picture 11" descr="Acts 28 - PaulRome 02.jpg"/>
          <p:cNvPicPr>
            <a:picLocks noChangeAspect="1"/>
          </p:cNvPicPr>
          <p:nvPr/>
        </p:nvPicPr>
        <p:blipFill>
          <a:blip r:embed="rId3" cstate="print"/>
          <a:stretch>
            <a:fillRect/>
          </a:stretch>
        </p:blipFill>
        <p:spPr>
          <a:xfrm>
            <a:off x="1676400" y="1447800"/>
            <a:ext cx="3008543" cy="2819400"/>
          </a:xfrm>
          <a:prstGeom prst="rect">
            <a:avLst/>
          </a:prstGeom>
        </p:spPr>
      </p:pic>
      <p:sp>
        <p:nvSpPr>
          <p:cNvPr id="5" name="Content Placeholder 4"/>
          <p:cNvSpPr>
            <a:spLocks noGrp="1"/>
          </p:cNvSpPr>
          <p:nvPr>
            <p:ph idx="1"/>
          </p:nvPr>
        </p:nvSpPr>
        <p:spPr>
          <a:xfrm>
            <a:off x="228600" y="2362200"/>
            <a:ext cx="8610600" cy="3886200"/>
          </a:xfrm>
        </p:spPr>
        <p:txBody>
          <a:bodyPr>
            <a:normAutofit fontScale="92500" lnSpcReduction="20000"/>
          </a:bodyPr>
          <a:lstStyle/>
          <a:p>
            <a:r>
              <a:rPr lang="en-US" dirty="0" smtClean="0"/>
              <a:t>Philippians 1:19-20 For I know that this will turn out for my deliverance through your prayer and the supply of the Spirit of Jesus Christ, 20 according to my earnest expectation and hope that in nothing I shall be ashamed, but with all boldness, as always, so now also Christ will be magnified in my body, whether by life or by death. </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flipV="1">
            <a:off x="0" y="6400800"/>
            <a:ext cx="9144000" cy="457200"/>
          </a:xfrm>
          <a:prstGeom prst="rect">
            <a:avLst/>
          </a:prstGeom>
          <a:solidFill>
            <a:srgbClr val="0078A2"/>
          </a:solidFill>
          <a:ln>
            <a:no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4C8"/>
              </a:solidFill>
            </a:endParaRPr>
          </a:p>
        </p:txBody>
      </p:sp>
      <p:sp>
        <p:nvSpPr>
          <p:cNvPr id="6" name="Rectangle 5"/>
          <p:cNvSpPr/>
          <p:nvPr/>
        </p:nvSpPr>
        <p:spPr>
          <a:xfrm>
            <a:off x="0" y="0"/>
            <a:ext cx="9144000" cy="64008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381000" y="304800"/>
            <a:ext cx="6324600" cy="1143000"/>
          </a:xfrm>
        </p:spPr>
        <p:txBody>
          <a:bodyPr>
            <a:normAutofit fontScale="90000"/>
          </a:bodyPr>
          <a:lstStyle/>
          <a:p>
            <a:r>
              <a:rPr lang="en-US" sz="7300" dirty="0" smtClean="0"/>
              <a:t>3</a:t>
            </a:r>
            <a:r>
              <a:rPr lang="en-US" dirty="0" smtClean="0"/>
              <a:t>  </a:t>
            </a:r>
            <a:r>
              <a:rPr lang="en-US" sz="5300" dirty="0" smtClean="0"/>
              <a:t>Uncertain future..</a:t>
            </a:r>
            <a:endParaRPr lang="en-US" sz="5300" dirty="0"/>
          </a:p>
        </p:txBody>
      </p:sp>
      <p:pic>
        <p:nvPicPr>
          <p:cNvPr id="10" name="Picture 9" descr="paulprison232.jpg"/>
          <p:cNvPicPr>
            <a:picLocks noChangeAspect="1"/>
          </p:cNvPicPr>
          <p:nvPr/>
        </p:nvPicPr>
        <p:blipFill>
          <a:blip r:embed="rId2" cstate="print"/>
          <a:stretch>
            <a:fillRect/>
          </a:stretch>
        </p:blipFill>
        <p:spPr>
          <a:xfrm>
            <a:off x="4800600" y="1447800"/>
            <a:ext cx="2156968" cy="2794000"/>
          </a:xfrm>
          <a:prstGeom prst="rect">
            <a:avLst/>
          </a:prstGeom>
        </p:spPr>
      </p:pic>
      <p:pic>
        <p:nvPicPr>
          <p:cNvPr id="12" name="Picture 11" descr="Acts 28 - PaulRome 02.jpg"/>
          <p:cNvPicPr>
            <a:picLocks noChangeAspect="1"/>
          </p:cNvPicPr>
          <p:nvPr/>
        </p:nvPicPr>
        <p:blipFill>
          <a:blip r:embed="rId3" cstate="print"/>
          <a:stretch>
            <a:fillRect/>
          </a:stretch>
        </p:blipFill>
        <p:spPr>
          <a:xfrm>
            <a:off x="1676400" y="1447800"/>
            <a:ext cx="3008543" cy="2819400"/>
          </a:xfrm>
          <a:prstGeom prst="rect">
            <a:avLst/>
          </a:prstGeom>
        </p:spPr>
      </p:pic>
      <p:sp>
        <p:nvSpPr>
          <p:cNvPr id="5" name="Content Placeholder 4"/>
          <p:cNvSpPr>
            <a:spLocks noGrp="1"/>
          </p:cNvSpPr>
          <p:nvPr>
            <p:ph idx="1"/>
          </p:nvPr>
        </p:nvSpPr>
        <p:spPr>
          <a:xfrm>
            <a:off x="228600" y="4114800"/>
            <a:ext cx="8610600" cy="2133600"/>
          </a:xfrm>
        </p:spPr>
        <p:txBody>
          <a:bodyPr>
            <a:normAutofit/>
          </a:bodyPr>
          <a:lstStyle/>
          <a:p>
            <a:r>
              <a:rPr lang="en-US" dirty="0" smtClean="0"/>
              <a:t>Your prayers and help of the Spirit..</a:t>
            </a:r>
          </a:p>
          <a:p>
            <a:r>
              <a:rPr lang="en-US" dirty="0" smtClean="0"/>
              <a:t>Not ashamed but have courage ..</a:t>
            </a:r>
          </a:p>
          <a:p>
            <a:r>
              <a:rPr lang="en-US" dirty="0" smtClean="0"/>
              <a:t>Christ will be exalted..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flipV="1">
            <a:off x="0" y="6400800"/>
            <a:ext cx="9144000" cy="457200"/>
          </a:xfrm>
          <a:prstGeom prst="rect">
            <a:avLst/>
          </a:prstGeom>
          <a:solidFill>
            <a:srgbClr val="0078A2"/>
          </a:solidFill>
          <a:ln>
            <a:no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4C8"/>
              </a:solidFill>
            </a:endParaRPr>
          </a:p>
        </p:txBody>
      </p:sp>
      <p:sp>
        <p:nvSpPr>
          <p:cNvPr id="6" name="Rectangle 5"/>
          <p:cNvSpPr/>
          <p:nvPr/>
        </p:nvSpPr>
        <p:spPr>
          <a:xfrm>
            <a:off x="0" y="0"/>
            <a:ext cx="9144000" cy="64008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381000" y="304800"/>
            <a:ext cx="6324600" cy="1143000"/>
          </a:xfrm>
        </p:spPr>
        <p:txBody>
          <a:bodyPr>
            <a:normAutofit fontScale="90000"/>
          </a:bodyPr>
          <a:lstStyle/>
          <a:p>
            <a:r>
              <a:rPr lang="en-US" sz="7300" dirty="0" smtClean="0"/>
              <a:t>3</a:t>
            </a:r>
            <a:r>
              <a:rPr lang="en-US" dirty="0" smtClean="0"/>
              <a:t>  </a:t>
            </a:r>
            <a:r>
              <a:rPr lang="en-US" sz="5300" dirty="0" smtClean="0"/>
              <a:t>Uncertain future..</a:t>
            </a:r>
            <a:endParaRPr lang="en-US" sz="5300" dirty="0"/>
          </a:p>
        </p:txBody>
      </p:sp>
      <p:pic>
        <p:nvPicPr>
          <p:cNvPr id="10" name="Picture 9" descr="paulprison232.jpg"/>
          <p:cNvPicPr>
            <a:picLocks noChangeAspect="1"/>
          </p:cNvPicPr>
          <p:nvPr/>
        </p:nvPicPr>
        <p:blipFill>
          <a:blip r:embed="rId2" cstate="print"/>
          <a:stretch>
            <a:fillRect/>
          </a:stretch>
        </p:blipFill>
        <p:spPr>
          <a:xfrm>
            <a:off x="4800600" y="1447800"/>
            <a:ext cx="2156968" cy="2794000"/>
          </a:xfrm>
          <a:prstGeom prst="rect">
            <a:avLst/>
          </a:prstGeom>
        </p:spPr>
      </p:pic>
      <p:pic>
        <p:nvPicPr>
          <p:cNvPr id="12" name="Picture 11" descr="Acts 28 - PaulRome 02.jpg"/>
          <p:cNvPicPr>
            <a:picLocks noChangeAspect="1"/>
          </p:cNvPicPr>
          <p:nvPr/>
        </p:nvPicPr>
        <p:blipFill>
          <a:blip r:embed="rId3" cstate="print"/>
          <a:stretch>
            <a:fillRect/>
          </a:stretch>
        </p:blipFill>
        <p:spPr>
          <a:xfrm>
            <a:off x="1676400" y="1447800"/>
            <a:ext cx="3008543" cy="2819400"/>
          </a:xfrm>
          <a:prstGeom prst="rect">
            <a:avLst/>
          </a:prstGeom>
        </p:spPr>
      </p:pic>
      <p:sp>
        <p:nvSpPr>
          <p:cNvPr id="5" name="Content Placeholder 4"/>
          <p:cNvSpPr>
            <a:spLocks noGrp="1"/>
          </p:cNvSpPr>
          <p:nvPr>
            <p:ph idx="1"/>
          </p:nvPr>
        </p:nvSpPr>
        <p:spPr>
          <a:xfrm>
            <a:off x="304800" y="1828800"/>
            <a:ext cx="8610600" cy="3657600"/>
          </a:xfrm>
        </p:spPr>
        <p:txBody>
          <a:bodyPr>
            <a:normAutofit fontScale="92500"/>
          </a:bodyPr>
          <a:lstStyle/>
          <a:p>
            <a:r>
              <a:rPr lang="en-US" sz="4400" dirty="0" smtClean="0"/>
              <a:t>Philippians 1:21 For to me, to live is Christ, and to die is gain..</a:t>
            </a:r>
          </a:p>
          <a:p>
            <a:pPr lvl="1"/>
            <a:r>
              <a:rPr lang="en-US" dirty="0" smtClean="0"/>
              <a:t>“To live is money, to die is to </a:t>
            </a:r>
            <a:r>
              <a:rPr lang="en-US" dirty="0" err="1" smtClean="0"/>
              <a:t>leavee</a:t>
            </a:r>
            <a:r>
              <a:rPr lang="en-US" dirty="0" smtClean="0"/>
              <a:t> it all behind..</a:t>
            </a:r>
          </a:p>
          <a:p>
            <a:pPr lvl="1"/>
            <a:r>
              <a:rPr lang="en-US" dirty="0" smtClean="0"/>
              <a:t>“To live is fame, to die is to be forgotten..</a:t>
            </a:r>
          </a:p>
          <a:p>
            <a:pPr lvl="1"/>
            <a:r>
              <a:rPr lang="en-US" dirty="0" smtClean="0"/>
              <a:t>“To live is power, to die is to lose it all..</a:t>
            </a:r>
          </a:p>
          <a:p>
            <a:pPr lvl="1"/>
            <a:r>
              <a:rPr lang="en-US" dirty="0" smtClean="0"/>
              <a:t>“To live is possessions, to die is to take none of it with me..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right_balloons 02.jpg"/>
          <p:cNvPicPr>
            <a:picLocks noChangeAspect="1"/>
          </p:cNvPicPr>
          <p:nvPr/>
        </p:nvPicPr>
        <p:blipFill>
          <a:blip r:embed="rId3" cstate="print"/>
          <a:stretch>
            <a:fillRect/>
          </a:stretch>
        </p:blipFill>
        <p:spPr>
          <a:xfrm>
            <a:off x="0" y="0"/>
            <a:ext cx="9144000" cy="6745397"/>
          </a:xfrm>
          <a:prstGeom prst="rect">
            <a:avLst/>
          </a:prstGeom>
        </p:spPr>
      </p:pic>
      <p:sp>
        <p:nvSpPr>
          <p:cNvPr id="4" name="Rectangle 3"/>
          <p:cNvSpPr/>
          <p:nvPr/>
        </p:nvSpPr>
        <p:spPr>
          <a:xfrm flipV="1">
            <a:off x="0" y="6400800"/>
            <a:ext cx="9144000" cy="457200"/>
          </a:xfrm>
          <a:prstGeom prst="rect">
            <a:avLst/>
          </a:prstGeom>
          <a:solidFill>
            <a:srgbClr val="0078A2"/>
          </a:solidFill>
          <a:ln>
            <a:no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4C8"/>
              </a:solidFill>
            </a:endParaRPr>
          </a:p>
        </p:txBody>
      </p:sp>
      <p:sp>
        <p:nvSpPr>
          <p:cNvPr id="9" name="Title 8"/>
          <p:cNvSpPr>
            <a:spLocks noGrp="1"/>
          </p:cNvSpPr>
          <p:nvPr>
            <p:ph type="ctrTitle"/>
          </p:nvPr>
        </p:nvSpPr>
        <p:spPr>
          <a:xfrm>
            <a:off x="609600" y="228600"/>
            <a:ext cx="8001000" cy="1524000"/>
          </a:xfrm>
        </p:spPr>
        <p:txBody>
          <a:bodyPr>
            <a:noAutofit/>
          </a:bodyPr>
          <a:lstStyle/>
          <a:p>
            <a:r>
              <a:rPr lang="en-US" dirty="0" smtClean="0"/>
              <a:t>Focusing on the Positive</a:t>
            </a:r>
            <a:endParaRPr lang="en-US" dirty="0"/>
          </a:p>
        </p:txBody>
      </p:sp>
      <p:sp>
        <p:nvSpPr>
          <p:cNvPr id="10" name="Subtitle 9"/>
          <p:cNvSpPr>
            <a:spLocks noGrp="1"/>
          </p:cNvSpPr>
          <p:nvPr>
            <p:ph type="subTitle" idx="1"/>
          </p:nvPr>
        </p:nvSpPr>
        <p:spPr>
          <a:xfrm>
            <a:off x="1295400" y="5334000"/>
            <a:ext cx="6400800" cy="990600"/>
          </a:xfrm>
        </p:spPr>
        <p:txBody>
          <a:bodyPr>
            <a:normAutofit/>
          </a:bodyPr>
          <a:lstStyle/>
          <a:p>
            <a:r>
              <a:rPr lang="en-US" sz="4400" dirty="0" smtClean="0"/>
              <a:t>Philippians 1:12-20</a:t>
            </a:r>
            <a:endParaRPr lang="en-US" sz="4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rm for sale.jpg"/>
          <p:cNvPicPr>
            <a:picLocks noChangeAspect="1"/>
          </p:cNvPicPr>
          <p:nvPr/>
        </p:nvPicPr>
        <p:blipFill>
          <a:blip r:embed="rId2" cstate="print">
            <a:lum bright="-5000" contrast="10000"/>
          </a:blip>
          <a:stretch>
            <a:fillRect/>
          </a:stretch>
        </p:blipFill>
        <p:spPr>
          <a:xfrm>
            <a:off x="0" y="859"/>
            <a:ext cx="9144000" cy="6856282"/>
          </a:xfrm>
          <a:prstGeom prst="rect">
            <a:avLst/>
          </a:prstGeom>
        </p:spPr>
      </p:pic>
      <p:sp>
        <p:nvSpPr>
          <p:cNvPr id="3" name="Rectangle 2"/>
          <p:cNvSpPr/>
          <p:nvPr/>
        </p:nvSpPr>
        <p:spPr>
          <a:xfrm flipV="1">
            <a:off x="0" y="6400800"/>
            <a:ext cx="9144000" cy="457200"/>
          </a:xfrm>
          <a:prstGeom prst="rect">
            <a:avLst/>
          </a:prstGeom>
          <a:solidFill>
            <a:srgbClr val="0078A2"/>
          </a:solidFill>
          <a:ln>
            <a:no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4C8"/>
              </a:solidFill>
            </a:endParaRPr>
          </a:p>
        </p:txBody>
      </p:sp>
      <p:sp>
        <p:nvSpPr>
          <p:cNvPr id="5" name="Title 4"/>
          <p:cNvSpPr>
            <a:spLocks noGrp="1"/>
          </p:cNvSpPr>
          <p:nvPr>
            <p:ph type="title"/>
          </p:nvPr>
        </p:nvSpPr>
        <p:spPr/>
        <p:txBody>
          <a:bodyPr/>
          <a:lstStyle/>
          <a:p>
            <a:r>
              <a:rPr lang="en-US" dirty="0" smtClean="0"/>
              <a:t>Farm for sale..</a:t>
            </a:r>
            <a:endParaRPr lang="en-US" dirty="0"/>
          </a:p>
        </p:txBody>
      </p:sp>
      <p:sp>
        <p:nvSpPr>
          <p:cNvPr id="7" name="Content Placeholder 6"/>
          <p:cNvSpPr>
            <a:spLocks noGrp="1"/>
          </p:cNvSpPr>
          <p:nvPr>
            <p:ph idx="1"/>
          </p:nvPr>
        </p:nvSpPr>
        <p:spPr>
          <a:xfrm>
            <a:off x="304800" y="4495800"/>
            <a:ext cx="8382000" cy="1630363"/>
          </a:xfrm>
        </p:spPr>
        <p:txBody>
          <a:bodyPr>
            <a:normAutofit lnSpcReduction="10000"/>
          </a:bodyPr>
          <a:lstStyle/>
          <a:p>
            <a:r>
              <a:rPr lang="en-US" dirty="0" smtClean="0"/>
              <a:t>Good location, well kept house,  sturdy barns, lush pastures, beautiful pond, fertile soil, great view…</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claration of Independence.jpg"/>
          <p:cNvPicPr>
            <a:picLocks noChangeAspect="1"/>
          </p:cNvPicPr>
          <p:nvPr/>
        </p:nvPicPr>
        <p:blipFill>
          <a:blip r:embed="rId2" cstate="print">
            <a:lum bright="-10000" contrast="10000"/>
          </a:blip>
          <a:stretch>
            <a:fillRect/>
          </a:stretch>
        </p:blipFill>
        <p:spPr>
          <a:xfrm>
            <a:off x="0" y="0"/>
            <a:ext cx="9144000" cy="6472237"/>
          </a:xfrm>
          <a:prstGeom prst="rect">
            <a:avLst/>
          </a:prstGeom>
        </p:spPr>
      </p:pic>
      <p:sp>
        <p:nvSpPr>
          <p:cNvPr id="6" name="Rectangle 5"/>
          <p:cNvSpPr/>
          <p:nvPr/>
        </p:nvSpPr>
        <p:spPr>
          <a:xfrm>
            <a:off x="0" y="0"/>
            <a:ext cx="9144000" cy="64008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flipV="1">
            <a:off x="0" y="6400800"/>
            <a:ext cx="9144000" cy="457200"/>
          </a:xfrm>
          <a:prstGeom prst="rect">
            <a:avLst/>
          </a:prstGeom>
          <a:solidFill>
            <a:srgbClr val="0078A2"/>
          </a:solidFill>
          <a:ln>
            <a:no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4C8"/>
              </a:solidFill>
            </a:endParaRPr>
          </a:p>
        </p:txBody>
      </p:sp>
      <p:pic>
        <p:nvPicPr>
          <p:cNvPr id="4" name="Picture 3" descr="united-states-declaration-of-independence.jpg"/>
          <p:cNvPicPr>
            <a:picLocks noChangeAspect="1"/>
          </p:cNvPicPr>
          <p:nvPr/>
        </p:nvPicPr>
        <p:blipFill>
          <a:blip r:embed="rId3" cstate="print"/>
          <a:stretch>
            <a:fillRect/>
          </a:stretch>
        </p:blipFill>
        <p:spPr>
          <a:xfrm>
            <a:off x="2057400" y="1371600"/>
            <a:ext cx="4813300" cy="4813300"/>
          </a:xfrm>
          <a:prstGeom prst="rect">
            <a:avLst/>
          </a:prstGeom>
        </p:spPr>
      </p:pic>
      <p:sp>
        <p:nvSpPr>
          <p:cNvPr id="5" name="Title 4"/>
          <p:cNvSpPr>
            <a:spLocks noGrp="1"/>
          </p:cNvSpPr>
          <p:nvPr>
            <p:ph type="title"/>
          </p:nvPr>
        </p:nvSpPr>
        <p:spPr>
          <a:xfrm>
            <a:off x="381000" y="304800"/>
            <a:ext cx="6477000" cy="1143000"/>
          </a:xfrm>
        </p:spPr>
        <p:txBody>
          <a:bodyPr>
            <a:normAutofit fontScale="90000"/>
          </a:bodyPr>
          <a:lstStyle/>
          <a:p>
            <a:r>
              <a:rPr lang="en-US" dirty="0" smtClean="0"/>
              <a:t>The pursuit of happiness..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Viktor_Frankl_Life_Worth_Living.jpg"/>
          <p:cNvPicPr>
            <a:picLocks noChangeAspect="1"/>
          </p:cNvPicPr>
          <p:nvPr/>
        </p:nvPicPr>
        <p:blipFill>
          <a:blip r:embed="rId2" cstate="print"/>
          <a:stretch>
            <a:fillRect/>
          </a:stretch>
        </p:blipFill>
        <p:spPr>
          <a:xfrm>
            <a:off x="838200" y="1524000"/>
            <a:ext cx="2071688" cy="2570333"/>
          </a:xfrm>
          <a:prstGeom prst="rect">
            <a:avLst/>
          </a:prstGeom>
        </p:spPr>
      </p:pic>
      <p:pic>
        <p:nvPicPr>
          <p:cNvPr id="3" name="Picture 2" descr="Frankl mans search for meaning.jpg"/>
          <p:cNvPicPr>
            <a:picLocks noChangeAspect="1"/>
          </p:cNvPicPr>
          <p:nvPr/>
        </p:nvPicPr>
        <p:blipFill>
          <a:blip r:embed="rId3" cstate="print"/>
          <a:stretch>
            <a:fillRect/>
          </a:stretch>
        </p:blipFill>
        <p:spPr>
          <a:xfrm>
            <a:off x="3124200" y="1524000"/>
            <a:ext cx="1680771" cy="2590800"/>
          </a:xfrm>
          <a:prstGeom prst="rect">
            <a:avLst/>
          </a:prstGeom>
        </p:spPr>
      </p:pic>
      <p:pic>
        <p:nvPicPr>
          <p:cNvPr id="4" name="Picture 3" descr="Victor Frankl.jpg"/>
          <p:cNvPicPr>
            <a:picLocks noChangeAspect="1"/>
          </p:cNvPicPr>
          <p:nvPr/>
        </p:nvPicPr>
        <p:blipFill>
          <a:blip r:embed="rId4" cstate="print"/>
          <a:stretch>
            <a:fillRect/>
          </a:stretch>
        </p:blipFill>
        <p:spPr>
          <a:xfrm>
            <a:off x="5029200" y="1524000"/>
            <a:ext cx="3458852" cy="2590800"/>
          </a:xfrm>
          <a:prstGeom prst="rect">
            <a:avLst/>
          </a:prstGeom>
        </p:spPr>
      </p:pic>
      <p:sp>
        <p:nvSpPr>
          <p:cNvPr id="5" name="Title 4"/>
          <p:cNvSpPr>
            <a:spLocks noGrp="1"/>
          </p:cNvSpPr>
          <p:nvPr>
            <p:ph type="title"/>
          </p:nvPr>
        </p:nvSpPr>
        <p:spPr/>
        <p:txBody>
          <a:bodyPr>
            <a:normAutofit fontScale="90000"/>
          </a:bodyPr>
          <a:lstStyle/>
          <a:p>
            <a:r>
              <a:rPr lang="en-US" dirty="0" smtClean="0"/>
              <a:t>Victor </a:t>
            </a:r>
            <a:r>
              <a:rPr lang="en-US" dirty="0" err="1" smtClean="0"/>
              <a:t>Frankl</a:t>
            </a:r>
            <a:r>
              <a:rPr lang="en-US" dirty="0" smtClean="0"/>
              <a:t>, holocaust survivor..</a:t>
            </a:r>
            <a:endParaRPr lang="en-US" dirty="0"/>
          </a:p>
        </p:txBody>
      </p:sp>
      <p:sp>
        <p:nvSpPr>
          <p:cNvPr id="6" name="Content Placeholder 5"/>
          <p:cNvSpPr>
            <a:spLocks noGrp="1"/>
          </p:cNvSpPr>
          <p:nvPr>
            <p:ph idx="1"/>
          </p:nvPr>
        </p:nvSpPr>
        <p:spPr>
          <a:xfrm>
            <a:off x="457200" y="4191000"/>
            <a:ext cx="8229600" cy="2286000"/>
          </a:xfrm>
        </p:spPr>
        <p:txBody>
          <a:bodyPr/>
          <a:lstStyle/>
          <a:p>
            <a:r>
              <a:rPr lang="en-US" dirty="0" smtClean="0"/>
              <a:t>“Everything can be taken from a man but one thing: the last of the human freedoms – to choose one’s attitude in any given set of circumstances…”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400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flipV="1">
            <a:off x="0" y="6400800"/>
            <a:ext cx="9144000" cy="457200"/>
          </a:xfrm>
          <a:prstGeom prst="rect">
            <a:avLst/>
          </a:prstGeom>
          <a:solidFill>
            <a:srgbClr val="0078A2"/>
          </a:solidFill>
          <a:ln>
            <a:no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4C8"/>
              </a:solidFill>
            </a:endParaRPr>
          </a:p>
        </p:txBody>
      </p:sp>
      <p:pic>
        <p:nvPicPr>
          <p:cNvPr id="4" name="Picture 3" descr="Dave Dravecky pitch.jpg"/>
          <p:cNvPicPr>
            <a:picLocks noChangeAspect="1"/>
          </p:cNvPicPr>
          <p:nvPr/>
        </p:nvPicPr>
        <p:blipFill>
          <a:blip r:embed="rId3" cstate="print"/>
          <a:stretch>
            <a:fillRect/>
          </a:stretch>
        </p:blipFill>
        <p:spPr>
          <a:xfrm>
            <a:off x="1219200" y="1524000"/>
            <a:ext cx="6388100" cy="3733800"/>
          </a:xfrm>
          <a:prstGeom prst="rect">
            <a:avLst/>
          </a:prstGeom>
        </p:spPr>
      </p:pic>
      <p:pic>
        <p:nvPicPr>
          <p:cNvPr id="5" name="Picture 4" descr="Dave Dravecky.jpg"/>
          <p:cNvPicPr>
            <a:picLocks noChangeAspect="1"/>
          </p:cNvPicPr>
          <p:nvPr/>
        </p:nvPicPr>
        <p:blipFill>
          <a:blip r:embed="rId4" cstate="print"/>
          <a:stretch>
            <a:fillRect/>
          </a:stretch>
        </p:blipFill>
        <p:spPr>
          <a:xfrm>
            <a:off x="-228600" y="990600"/>
            <a:ext cx="1977598" cy="2971800"/>
          </a:xfrm>
          <a:prstGeom prst="rect">
            <a:avLst/>
          </a:prstGeom>
        </p:spPr>
      </p:pic>
      <p:sp>
        <p:nvSpPr>
          <p:cNvPr id="6" name="Title 5"/>
          <p:cNvSpPr>
            <a:spLocks noGrp="1"/>
          </p:cNvSpPr>
          <p:nvPr>
            <p:ph type="title"/>
          </p:nvPr>
        </p:nvSpPr>
        <p:spPr/>
        <p:txBody>
          <a:bodyPr>
            <a:normAutofit fontScale="90000"/>
          </a:bodyPr>
          <a:lstStyle/>
          <a:p>
            <a:r>
              <a:rPr lang="en-US" dirty="0" smtClean="0"/>
              <a:t>Pitcher Dave </a:t>
            </a:r>
            <a:r>
              <a:rPr lang="en-US" dirty="0" err="1" smtClean="0"/>
              <a:t>Dravecky</a:t>
            </a:r>
            <a:r>
              <a:rPr lang="en-US" dirty="0" smtClean="0"/>
              <a:t>..</a:t>
            </a:r>
            <a:endParaRPr lang="en-US" dirty="0"/>
          </a:p>
        </p:txBody>
      </p:sp>
      <p:pic>
        <p:nvPicPr>
          <p:cNvPr id="8" name="Content Placeholder 7" descr="Comeback-copy.jpg"/>
          <p:cNvPicPr>
            <a:picLocks noGrp="1" noChangeAspect="1"/>
          </p:cNvPicPr>
          <p:nvPr>
            <p:ph idx="1"/>
          </p:nvPr>
        </p:nvPicPr>
        <p:blipFill>
          <a:blip r:embed="rId5" cstate="print"/>
          <a:stretch>
            <a:fillRect/>
          </a:stretch>
        </p:blipFill>
        <p:spPr>
          <a:xfrm>
            <a:off x="6477000" y="4572000"/>
            <a:ext cx="1156575" cy="1804256"/>
          </a:xfrm>
        </p:spPr>
      </p:pic>
      <p:pic>
        <p:nvPicPr>
          <p:cNvPr id="9" name="Picture 8" descr="Worth-of-A-Man-copy.jpg"/>
          <p:cNvPicPr>
            <a:picLocks noChangeAspect="1"/>
          </p:cNvPicPr>
          <p:nvPr/>
        </p:nvPicPr>
        <p:blipFill>
          <a:blip r:embed="rId6" cstate="print"/>
          <a:stretch>
            <a:fillRect/>
          </a:stretch>
        </p:blipFill>
        <p:spPr>
          <a:xfrm>
            <a:off x="7696200" y="4495800"/>
            <a:ext cx="1219199" cy="1836927"/>
          </a:xfrm>
          <a:prstGeom prst="rect">
            <a:avLst/>
          </a:prstGeom>
        </p:spPr>
      </p:pic>
      <p:pic>
        <p:nvPicPr>
          <p:cNvPr id="11" name="Picture 10" descr="imagesFA22JSC1.jpg"/>
          <p:cNvPicPr>
            <a:picLocks noChangeAspect="1"/>
          </p:cNvPicPr>
          <p:nvPr/>
        </p:nvPicPr>
        <p:blipFill>
          <a:blip r:embed="rId7" cstate="print"/>
          <a:stretch>
            <a:fillRect/>
          </a:stretch>
        </p:blipFill>
        <p:spPr>
          <a:xfrm>
            <a:off x="3886200" y="4495800"/>
            <a:ext cx="2466975" cy="1847850"/>
          </a:xfrm>
          <a:prstGeom prst="rect">
            <a:avLst/>
          </a:prstGeom>
        </p:spPr>
      </p:pic>
      <p:pic>
        <p:nvPicPr>
          <p:cNvPr id="10" name="Picture 9" descr="Draveckys.png"/>
          <p:cNvPicPr>
            <a:picLocks noChangeAspect="1"/>
          </p:cNvPicPr>
          <p:nvPr/>
        </p:nvPicPr>
        <p:blipFill>
          <a:blip r:embed="rId8" cstate="print"/>
          <a:stretch>
            <a:fillRect/>
          </a:stretch>
        </p:blipFill>
        <p:spPr>
          <a:xfrm>
            <a:off x="1447800" y="1295400"/>
            <a:ext cx="7086600" cy="47196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oy focused on Christ.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p:nvPr/>
        </p:nvSpPr>
        <p:spPr>
          <a:xfrm flipV="1">
            <a:off x="0" y="6400800"/>
            <a:ext cx="9144000" cy="457200"/>
          </a:xfrm>
          <a:prstGeom prst="rect">
            <a:avLst/>
          </a:prstGeom>
          <a:solidFill>
            <a:srgbClr val="0078A2"/>
          </a:solidFill>
          <a:ln>
            <a:no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4C8"/>
              </a:solidFill>
            </a:endParaRPr>
          </a:p>
        </p:txBody>
      </p:sp>
      <p:sp>
        <p:nvSpPr>
          <p:cNvPr id="4" name="Rectangle 3"/>
          <p:cNvSpPr/>
          <p:nvPr/>
        </p:nvSpPr>
        <p:spPr>
          <a:xfrm>
            <a:off x="0" y="0"/>
            <a:ext cx="9144000" cy="64008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normAutofit/>
          </a:bodyPr>
          <a:lstStyle/>
          <a:p>
            <a:r>
              <a:rPr lang="en-US" dirty="0" smtClean="0"/>
              <a:t>Have good thoughts..</a:t>
            </a:r>
            <a:endParaRPr lang="en-US" dirty="0"/>
          </a:p>
        </p:txBody>
      </p:sp>
      <p:sp>
        <p:nvSpPr>
          <p:cNvPr id="6" name="Content Placeholder 5"/>
          <p:cNvSpPr>
            <a:spLocks noGrp="1"/>
          </p:cNvSpPr>
          <p:nvPr>
            <p:ph idx="1"/>
          </p:nvPr>
        </p:nvSpPr>
        <p:spPr>
          <a:xfrm>
            <a:off x="457200" y="1981200"/>
            <a:ext cx="8229600" cy="2819399"/>
          </a:xfrm>
        </p:spPr>
        <p:txBody>
          <a:bodyPr>
            <a:normAutofit fontScale="85000" lnSpcReduction="20000"/>
          </a:bodyPr>
          <a:lstStyle/>
          <a:p>
            <a:r>
              <a:rPr lang="en-US" dirty="0" smtClean="0"/>
              <a:t>Philippians 4:8 Finally, brethren, whatever things are true, whatever things are noble, whatever things are just, whatever things are pure, whatever things are lovely, whatever things are of good report, if there is any virtue and if there is anything praiseworthy — meditate on these things. </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nPhoto_3815.jpg"/>
          <p:cNvPicPr>
            <a:picLocks noChangeAspect="1"/>
          </p:cNvPicPr>
          <p:nvPr/>
        </p:nvPicPr>
        <p:blipFill>
          <a:blip r:embed="rId2" cstate="print"/>
          <a:stretch>
            <a:fillRect/>
          </a:stretch>
        </p:blipFill>
        <p:spPr>
          <a:xfrm>
            <a:off x="0" y="0"/>
            <a:ext cx="9144000" cy="6465094"/>
          </a:xfrm>
          <a:prstGeom prst="rect">
            <a:avLst/>
          </a:prstGeom>
        </p:spPr>
      </p:pic>
      <p:sp>
        <p:nvSpPr>
          <p:cNvPr id="3" name="Rectangle 2"/>
          <p:cNvSpPr/>
          <p:nvPr/>
        </p:nvSpPr>
        <p:spPr>
          <a:xfrm>
            <a:off x="0" y="0"/>
            <a:ext cx="9144000" cy="64008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flipV="1">
            <a:off x="0" y="6400800"/>
            <a:ext cx="9144000" cy="457200"/>
          </a:xfrm>
          <a:prstGeom prst="rect">
            <a:avLst/>
          </a:prstGeom>
          <a:solidFill>
            <a:srgbClr val="0078A2"/>
          </a:solidFill>
          <a:ln>
            <a:no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4C8"/>
              </a:solidFill>
            </a:endParaRPr>
          </a:p>
        </p:txBody>
      </p:sp>
      <p:pic>
        <p:nvPicPr>
          <p:cNvPr id="5" name="Picture 4" descr="Paul prisoner in Rome.jpg"/>
          <p:cNvPicPr>
            <a:picLocks noChangeAspect="1"/>
          </p:cNvPicPr>
          <p:nvPr/>
        </p:nvPicPr>
        <p:blipFill>
          <a:blip r:embed="rId3" cstate="print"/>
          <a:stretch>
            <a:fillRect/>
          </a:stretch>
        </p:blipFill>
        <p:spPr>
          <a:xfrm>
            <a:off x="0" y="0"/>
            <a:ext cx="9124950" cy="6400800"/>
          </a:xfrm>
          <a:prstGeom prst="rect">
            <a:avLst/>
          </a:prstGeom>
        </p:spPr>
      </p:pic>
      <p:sp>
        <p:nvSpPr>
          <p:cNvPr id="6" name="Rectangle 5"/>
          <p:cNvSpPr/>
          <p:nvPr/>
        </p:nvSpPr>
        <p:spPr>
          <a:xfrm>
            <a:off x="0" y="0"/>
            <a:ext cx="9144000" cy="64008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381000" y="304800"/>
            <a:ext cx="6019800" cy="1143000"/>
          </a:xfrm>
        </p:spPr>
        <p:txBody>
          <a:bodyPr>
            <a:normAutofit/>
          </a:bodyPr>
          <a:lstStyle/>
          <a:p>
            <a:r>
              <a:rPr lang="en-US" dirty="0" smtClean="0"/>
              <a:t>Paul’s attitude of joy..</a:t>
            </a:r>
            <a:endParaRPr lang="en-US" dirty="0"/>
          </a:p>
        </p:txBody>
      </p:sp>
      <p:sp>
        <p:nvSpPr>
          <p:cNvPr id="8" name="Content Placeholder 7"/>
          <p:cNvSpPr>
            <a:spLocks noGrp="1"/>
          </p:cNvSpPr>
          <p:nvPr>
            <p:ph idx="1"/>
          </p:nvPr>
        </p:nvSpPr>
        <p:spPr/>
        <p:txBody>
          <a:bodyPr>
            <a:normAutofit/>
          </a:bodyPr>
          <a:lstStyle/>
          <a:p>
            <a:r>
              <a:rPr lang="en-US" sz="4000" dirty="0" smtClean="0"/>
              <a:t>Circumstances…</a:t>
            </a:r>
          </a:p>
          <a:p>
            <a:r>
              <a:rPr lang="en-US" sz="4000" dirty="0" smtClean="0"/>
              <a:t>People…</a:t>
            </a:r>
          </a:p>
          <a:p>
            <a:r>
              <a:rPr lang="en-US" sz="4000" dirty="0" smtClean="0"/>
              <a:t>Uncertain Future…</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old faith 01.jpg"/>
          <p:cNvPicPr>
            <a:picLocks noChangeAspect="1"/>
          </p:cNvPicPr>
          <p:nvPr/>
        </p:nvPicPr>
        <p:blipFill>
          <a:blip r:embed="rId2" cstate="print"/>
          <a:stretch>
            <a:fillRect/>
          </a:stretch>
        </p:blipFill>
        <p:spPr>
          <a:xfrm>
            <a:off x="0" y="0"/>
            <a:ext cx="8991600" cy="6858000"/>
          </a:xfrm>
          <a:prstGeom prst="rect">
            <a:avLst/>
          </a:prstGeom>
        </p:spPr>
      </p:pic>
      <p:pic>
        <p:nvPicPr>
          <p:cNvPr id="7" name="Picture 6" descr="header-Joy-in-a-Prison-Cell.jpg"/>
          <p:cNvPicPr>
            <a:picLocks noChangeAspect="1"/>
          </p:cNvPicPr>
          <p:nvPr/>
        </p:nvPicPr>
        <p:blipFill>
          <a:blip r:embed="rId3" cstate="print"/>
          <a:stretch>
            <a:fillRect/>
          </a:stretch>
        </p:blipFill>
        <p:spPr>
          <a:xfrm>
            <a:off x="0" y="1524000"/>
            <a:ext cx="9144000" cy="3581400"/>
          </a:xfrm>
          <a:prstGeom prst="rect">
            <a:avLst/>
          </a:prstGeom>
        </p:spPr>
      </p:pic>
      <p:sp>
        <p:nvSpPr>
          <p:cNvPr id="3" name="Rectangle 2"/>
          <p:cNvSpPr/>
          <p:nvPr/>
        </p:nvSpPr>
        <p:spPr>
          <a:xfrm flipV="1">
            <a:off x="0" y="6400800"/>
            <a:ext cx="9144000" cy="457200"/>
          </a:xfrm>
          <a:prstGeom prst="rect">
            <a:avLst/>
          </a:prstGeom>
          <a:solidFill>
            <a:srgbClr val="0078A2"/>
          </a:solidFill>
          <a:ln>
            <a:no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4C8"/>
              </a:solidFill>
            </a:endParaRPr>
          </a:p>
        </p:txBody>
      </p:sp>
      <p:sp>
        <p:nvSpPr>
          <p:cNvPr id="6" name="Rectangle 5"/>
          <p:cNvSpPr/>
          <p:nvPr/>
        </p:nvSpPr>
        <p:spPr>
          <a:xfrm>
            <a:off x="0" y="0"/>
            <a:ext cx="9144000" cy="64008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normAutofit fontScale="90000"/>
          </a:bodyPr>
          <a:lstStyle/>
          <a:p>
            <a:r>
              <a:rPr lang="en-US" sz="7300" dirty="0" smtClean="0"/>
              <a:t>1</a:t>
            </a:r>
            <a:r>
              <a:rPr lang="en-US" dirty="0" smtClean="0"/>
              <a:t> </a:t>
            </a:r>
            <a:r>
              <a:rPr lang="en-US" sz="5300" dirty="0" smtClean="0"/>
              <a:t>Circumstances..</a:t>
            </a:r>
            <a:endParaRPr lang="en-US" sz="5300" dirty="0"/>
          </a:p>
        </p:txBody>
      </p:sp>
      <p:pic>
        <p:nvPicPr>
          <p:cNvPr id="8" name="Picture 7" descr="chains.jpg"/>
          <p:cNvPicPr>
            <a:picLocks noChangeAspect="1"/>
          </p:cNvPicPr>
          <p:nvPr/>
        </p:nvPicPr>
        <p:blipFill>
          <a:blip r:embed="rId4" cstate="print"/>
          <a:stretch>
            <a:fillRect/>
          </a:stretch>
        </p:blipFill>
        <p:spPr>
          <a:xfrm>
            <a:off x="6400800" y="4648200"/>
            <a:ext cx="2488514" cy="1657350"/>
          </a:xfrm>
          <a:prstGeom prst="rect">
            <a:avLst/>
          </a:prstGeom>
        </p:spPr>
      </p:pic>
      <p:sp>
        <p:nvSpPr>
          <p:cNvPr id="5" name="Content Placeholder 4"/>
          <p:cNvSpPr>
            <a:spLocks noGrp="1"/>
          </p:cNvSpPr>
          <p:nvPr>
            <p:ph idx="1"/>
          </p:nvPr>
        </p:nvSpPr>
        <p:spPr>
          <a:xfrm>
            <a:off x="228600" y="2133600"/>
            <a:ext cx="8610600" cy="3886200"/>
          </a:xfrm>
        </p:spPr>
        <p:txBody>
          <a:bodyPr>
            <a:normAutofit fontScale="85000" lnSpcReduction="20000"/>
          </a:bodyPr>
          <a:lstStyle/>
          <a:p>
            <a:r>
              <a:rPr lang="en-US" dirty="0" smtClean="0"/>
              <a:t>Phil 1:12-14  But I want you to know, brethren, that the things which happened to me have actually turned out for the furtherance of the gospel, 13 so that it has become evident to the whole palace guard, and to all the rest, that my chains are in Christ; 14 and most of the brethren in the Lord, having become confident by my chains, are much more bold to speak the word without fear. </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ooseJoy.jpg"/>
          <p:cNvPicPr>
            <a:picLocks noChangeAspect="1"/>
          </p:cNvPicPr>
          <p:nvPr/>
        </p:nvPicPr>
        <p:blipFill>
          <a:blip r:embed="rId2" cstate="print"/>
          <a:stretch>
            <a:fillRect/>
          </a:stretch>
        </p:blipFill>
        <p:spPr>
          <a:xfrm>
            <a:off x="0" y="0"/>
            <a:ext cx="9144000" cy="6477000"/>
          </a:xfrm>
          <a:prstGeom prst="rect">
            <a:avLst/>
          </a:prstGeom>
        </p:spPr>
      </p:pic>
      <p:sp>
        <p:nvSpPr>
          <p:cNvPr id="3" name="Rectangle 2"/>
          <p:cNvSpPr/>
          <p:nvPr/>
        </p:nvSpPr>
        <p:spPr>
          <a:xfrm>
            <a:off x="0" y="0"/>
            <a:ext cx="9144000" cy="64008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smtClean="0"/>
              <a:t>Positive results..</a:t>
            </a:r>
            <a:endParaRPr lang="en-US" dirty="0"/>
          </a:p>
        </p:txBody>
      </p:sp>
      <p:sp>
        <p:nvSpPr>
          <p:cNvPr id="5" name="Content Placeholder 4"/>
          <p:cNvSpPr>
            <a:spLocks noGrp="1"/>
          </p:cNvSpPr>
          <p:nvPr>
            <p:ph idx="1"/>
          </p:nvPr>
        </p:nvSpPr>
        <p:spPr/>
        <p:txBody>
          <a:bodyPr/>
          <a:lstStyle/>
          <a:p>
            <a:r>
              <a:rPr lang="en-US" dirty="0" smtClean="0"/>
              <a:t>Progress of the gospel.. </a:t>
            </a:r>
          </a:p>
          <a:p>
            <a:r>
              <a:rPr lang="en-US" dirty="0" smtClean="0"/>
              <a:t>Witness before Roman guards..</a:t>
            </a:r>
          </a:p>
          <a:p>
            <a:r>
              <a:rPr lang="en-US" dirty="0" smtClean="0"/>
              <a:t>Brethren became more bold..</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959</TotalTime>
  <Words>534</Words>
  <Application>Microsoft Office PowerPoint</Application>
  <PresentationFormat>On-screen Show (4:3)</PresentationFormat>
  <Paragraphs>41</Paragraphs>
  <Slides>15</Slides>
  <Notes>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Focusing on the Positive</vt:lpstr>
      <vt:lpstr>Farm for sale..</vt:lpstr>
      <vt:lpstr>The pursuit of happiness..</vt:lpstr>
      <vt:lpstr>Victor Frankl, holocaust survivor..</vt:lpstr>
      <vt:lpstr>Pitcher Dave Dravecky..</vt:lpstr>
      <vt:lpstr>Have good thoughts..</vt:lpstr>
      <vt:lpstr>Paul’s attitude of joy..</vt:lpstr>
      <vt:lpstr>1 Circumstances..</vt:lpstr>
      <vt:lpstr>Positive results..</vt:lpstr>
      <vt:lpstr>2  People..</vt:lpstr>
      <vt:lpstr>2  People..</vt:lpstr>
      <vt:lpstr>3  Uncertain future..</vt:lpstr>
      <vt:lpstr>3  Uncertain future..</vt:lpstr>
      <vt:lpstr>3  Uncertain future..</vt:lpstr>
      <vt:lpstr>Focusing on the Positive</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203</cp:revision>
  <dcterms:created xsi:type="dcterms:W3CDTF">2011-02-15T07:29:10Z</dcterms:created>
  <dcterms:modified xsi:type="dcterms:W3CDTF">2014-01-31T18:35:06Z</dcterms:modified>
</cp:coreProperties>
</file>