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5" r:id="rId2"/>
    <p:sldId id="266" r:id="rId3"/>
    <p:sldId id="267" r:id="rId4"/>
    <p:sldId id="269"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9"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3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6/23/2014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6/23/2014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flipV="1">
            <a:off x="0" y="6324599"/>
            <a:ext cx="9144000" cy="533399"/>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what is missing.jpg"/>
          <p:cNvPicPr>
            <a:picLocks noChangeAspect="1"/>
          </p:cNvPicPr>
          <p:nvPr userDrawn="1"/>
        </p:nvPicPr>
        <p:blipFill>
          <a:blip r:embed="rId13" cstate="print">
            <a:lum bright="-5000" contrast="10000"/>
          </a:blip>
          <a:stretch>
            <a:fillRect/>
          </a:stretch>
        </p:blipFill>
        <p:spPr>
          <a:xfrm>
            <a:off x="-1" y="0"/>
            <a:ext cx="9144001" cy="6858000"/>
          </a:xfrm>
          <a:prstGeom prst="rect">
            <a:avLst/>
          </a:prstGeom>
        </p:spPr>
      </p:pic>
      <p:sp>
        <p:nvSpPr>
          <p:cNvPr id="12" name="Rectangle 11"/>
          <p:cNvSpPr/>
          <p:nvPr userDrawn="1"/>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url?sa=i&amp;source=images&amp;cd=&amp;cad=rja&amp;uact=8&amp;docid=WYXhWCaioME_vM&amp;tbnid=mRVZnYu_jR3HKM:&amp;ved=0CAgQjRw&amp;url=http://www.themoneyalert.com/stockmarketcrashof1929.html&amp;ei=zAGnU954h_ugBI-MgfgD&amp;psig=AFQjCNEF6BQ6Fw-9l7DFAD79OeN59nFHdA&amp;ust=1403540300125502" TargetMode="External"/><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at is missing.jpg"/>
          <p:cNvPicPr>
            <a:picLocks noChangeAspect="1"/>
          </p:cNvPicPr>
          <p:nvPr/>
        </p:nvPicPr>
        <p:blipFill>
          <a:blip r:embed="rId2" cstate="print">
            <a:lum bright="-6000" contrast="10000"/>
          </a:blip>
          <a:stretch>
            <a:fillRect/>
          </a:stretch>
        </p:blipFill>
        <p:spPr>
          <a:xfrm>
            <a:off x="-1" y="0"/>
            <a:ext cx="9144001" cy="68580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Something is Missing</a:t>
            </a:r>
            <a:endParaRPr lang="en-US" dirty="0"/>
          </a:p>
        </p:txBody>
      </p:sp>
      <p:sp>
        <p:nvSpPr>
          <p:cNvPr id="3" name="Subtitle 2"/>
          <p:cNvSpPr>
            <a:spLocks noGrp="1"/>
          </p:cNvSpPr>
          <p:nvPr>
            <p:ph type="subTitle" idx="1"/>
          </p:nvPr>
        </p:nvSpPr>
        <p:spPr>
          <a:xfrm>
            <a:off x="1371600" y="5334000"/>
            <a:ext cx="6400800" cy="990600"/>
          </a:xfrm>
        </p:spPr>
        <p:txBody>
          <a:bodyPr>
            <a:normAutofit/>
          </a:bodyPr>
          <a:lstStyle/>
          <a:p>
            <a:r>
              <a:rPr lang="en-US" sz="4400" dirty="0" smtClean="0"/>
              <a:t>Psalm 8:3-5</a:t>
            </a:r>
            <a:endParaRPr lang="en-US" sz="4400" dirty="0"/>
          </a:p>
        </p:txBody>
      </p:sp>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i="1" dirty="0" smtClean="0">
                <a:solidFill>
                  <a:schemeClr val="bg1"/>
                </a:solidFill>
                <a:effectLst>
                  <a:glow rad="228600">
                    <a:schemeClr val="tx1">
                      <a:alpha val="40000"/>
                    </a:schemeClr>
                  </a:glow>
                </a:effectLst>
                <a:latin typeface="Georgia" pitchFamily="18" charset="0"/>
                <a:ea typeface="+mj-ea"/>
                <a:cs typeface="Times New Roman" pitchFamily="18" charset="0"/>
              </a:rPr>
              <a:t>The World is Lying to Us</a:t>
            </a: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corvetteslide2_large.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152400" y="0"/>
            <a:ext cx="92964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81000"/>
            <a:ext cx="6553200" cy="1143000"/>
          </a:xfrm>
        </p:spPr>
        <p:txBody>
          <a:bodyPr>
            <a:normAutofit fontScale="90000"/>
          </a:bodyPr>
          <a:lstStyle/>
          <a:p>
            <a:r>
              <a:rPr lang="en-US" dirty="0" smtClean="0"/>
              <a:t>New toys to occupy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tumblr_mpqr0fmkXt1qhejy8o1_1280.jpg"/>
          <p:cNvPicPr>
            <a:picLocks noChangeAspect="1"/>
          </p:cNvPicPr>
          <p:nvPr/>
        </p:nvPicPr>
        <p:blipFill>
          <a:blip r:embed="rId2" cstate="print">
            <a:lum bright="-15000" contrast="10000"/>
          </a:blip>
          <a:stretch>
            <a:fillRect/>
          </a:stretch>
        </p:blipFill>
        <p:spPr>
          <a:xfrm>
            <a:off x="0" y="1066800"/>
            <a:ext cx="9144000" cy="5143500"/>
          </a:xfrm>
          <a:prstGeom prst="rect">
            <a:avLst/>
          </a:prstGeom>
        </p:spPr>
      </p:pic>
      <p:sp>
        <p:nvSpPr>
          <p:cNvPr id="6" name="Rectangle 5"/>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7543800" cy="1143000"/>
          </a:xfrm>
        </p:spPr>
        <p:txBody>
          <a:bodyPr>
            <a:normAutofit fontScale="90000"/>
          </a:bodyPr>
          <a:lstStyle/>
          <a:p>
            <a:r>
              <a:rPr lang="en-US" dirty="0" smtClean="0"/>
              <a:t>Where do we go for Answers…</a:t>
            </a:r>
            <a:endParaRPr lang="en-US" dirty="0"/>
          </a:p>
        </p:txBody>
      </p:sp>
      <p:sp>
        <p:nvSpPr>
          <p:cNvPr id="5" name="Content Placeholder 4"/>
          <p:cNvSpPr>
            <a:spLocks noGrp="1"/>
          </p:cNvSpPr>
          <p:nvPr>
            <p:ph idx="1"/>
          </p:nvPr>
        </p:nvSpPr>
        <p:spPr/>
        <p:txBody>
          <a:bodyPr/>
          <a:lstStyle/>
          <a:p>
            <a:r>
              <a:rPr lang="en-US" sz="4000" dirty="0" smtClean="0"/>
              <a:t>The Evolutionist</a:t>
            </a:r>
            <a:r>
              <a:rPr lang="en-US" sz="4400" i="1" dirty="0" smtClean="0"/>
              <a:t>..</a:t>
            </a:r>
          </a:p>
          <a:p>
            <a:pPr lvl="1"/>
            <a:r>
              <a:rPr lang="en-US" sz="3600" i="1" dirty="0" smtClean="0"/>
              <a:t>Where did I come from?</a:t>
            </a:r>
          </a:p>
          <a:p>
            <a:pPr lvl="1"/>
            <a:r>
              <a:rPr lang="en-US" sz="3600" i="1" dirty="0" smtClean="0"/>
              <a:t>Why am I here?</a:t>
            </a:r>
          </a:p>
          <a:p>
            <a:pPr lvl="1"/>
            <a:r>
              <a:rPr lang="en-US" sz="3600" i="1" dirty="0" smtClean="0"/>
              <a:t>Where am I going?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8" name="Picture 7" descr="Agnosticism.jpg"/>
          <p:cNvPicPr>
            <a:picLocks noChangeAspect="1"/>
          </p:cNvPicPr>
          <p:nvPr/>
        </p:nvPicPr>
        <p:blipFill>
          <a:blip r:embed="rId2" cstate="print">
            <a:lum contrast="10000"/>
          </a:blip>
          <a:srcRect t="6914" b="24691"/>
          <a:stretch>
            <a:fillRect/>
          </a:stretch>
        </p:blipFill>
        <p:spPr>
          <a:xfrm>
            <a:off x="4876800" y="1295400"/>
            <a:ext cx="4038600" cy="5410200"/>
          </a:xfrm>
          <a:prstGeom prst="rect">
            <a:avLst/>
          </a:prstGeom>
        </p:spPr>
      </p:pic>
      <p:pic>
        <p:nvPicPr>
          <p:cNvPr id="7" name="Picture 6" descr="atheism.jpg"/>
          <p:cNvPicPr>
            <a:picLocks noChangeAspect="1"/>
          </p:cNvPicPr>
          <p:nvPr/>
        </p:nvPicPr>
        <p:blipFill>
          <a:blip r:embed="rId3" cstate="print">
            <a:lum contrast="10000"/>
          </a:blip>
          <a:stretch>
            <a:fillRect/>
          </a:stretch>
        </p:blipFill>
        <p:spPr>
          <a:xfrm>
            <a:off x="533400" y="1142999"/>
            <a:ext cx="4419600" cy="5519003"/>
          </a:xfrm>
          <a:prstGeom prst="rect">
            <a:avLst/>
          </a:prstGeom>
        </p:spPr>
      </p:pic>
      <p:sp>
        <p:nvSpPr>
          <p:cNvPr id="4" name="Title 3"/>
          <p:cNvSpPr>
            <a:spLocks noGrp="1"/>
          </p:cNvSpPr>
          <p:nvPr>
            <p:ph type="title"/>
          </p:nvPr>
        </p:nvSpPr>
        <p:spPr>
          <a:xfrm>
            <a:off x="381000" y="304800"/>
            <a:ext cx="7543800" cy="1143000"/>
          </a:xfrm>
        </p:spPr>
        <p:txBody>
          <a:bodyPr>
            <a:normAutofit fontScale="90000"/>
          </a:bodyPr>
          <a:lstStyle/>
          <a:p>
            <a:r>
              <a:rPr lang="en-US" dirty="0" smtClean="0"/>
              <a:t>Where do we go for Answers…</a:t>
            </a:r>
            <a:endParaRPr lang="en-US" dirty="0"/>
          </a:p>
        </p:txBody>
      </p:sp>
      <p:sp>
        <p:nvSpPr>
          <p:cNvPr id="5" name="Content Placeholder 4"/>
          <p:cNvSpPr>
            <a:spLocks noGrp="1"/>
          </p:cNvSpPr>
          <p:nvPr>
            <p:ph idx="1"/>
          </p:nvPr>
        </p:nvSpPr>
        <p:spPr/>
        <p:txBody>
          <a:bodyPr/>
          <a:lstStyle/>
          <a:p>
            <a:r>
              <a:rPr lang="en-US" sz="4000" dirty="0" smtClean="0"/>
              <a:t>The Atheist/Agnostic</a:t>
            </a:r>
            <a:r>
              <a:rPr lang="en-US" sz="4400" i="1" dirty="0" smtClean="0"/>
              <a:t>..</a:t>
            </a:r>
          </a:p>
          <a:p>
            <a:pPr lvl="1"/>
            <a:r>
              <a:rPr lang="en-US" sz="3600" i="1" dirty="0" smtClean="0"/>
              <a:t>Where did I come from?</a:t>
            </a:r>
          </a:p>
          <a:p>
            <a:pPr lvl="1"/>
            <a:r>
              <a:rPr lang="en-US" sz="3600" i="1" dirty="0" smtClean="0"/>
              <a:t>Why am I here?</a:t>
            </a:r>
          </a:p>
          <a:p>
            <a:pPr lvl="1"/>
            <a:r>
              <a:rPr lang="en-US" sz="3600" i="1" dirty="0" smtClean="0"/>
              <a:t>Where am I going?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descr="philosophy.jpg"/>
          <p:cNvPicPr>
            <a:picLocks noChangeAspect="1"/>
          </p:cNvPicPr>
          <p:nvPr/>
        </p:nvPicPr>
        <p:blipFill>
          <a:blip r:embed="rId2" cstate="print">
            <a:lum bright="-5000" contrast="10000"/>
          </a:blip>
          <a:srcRect l="13032" t="10951"/>
          <a:stretch>
            <a:fillRect/>
          </a:stretch>
        </p:blipFill>
        <p:spPr>
          <a:xfrm>
            <a:off x="1" y="1371600"/>
            <a:ext cx="9144000" cy="4572000"/>
          </a:xfrm>
          <a:prstGeom prst="rect">
            <a:avLst/>
          </a:prstGeom>
        </p:spPr>
      </p:pic>
      <p:sp>
        <p:nvSpPr>
          <p:cNvPr id="10" name="Rectangle 9"/>
          <p:cNvSpPr/>
          <p:nvPr/>
        </p:nvSpPr>
        <p:spPr>
          <a:xfrm>
            <a:off x="-152400" y="0"/>
            <a:ext cx="92964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7543800" cy="1143000"/>
          </a:xfrm>
        </p:spPr>
        <p:txBody>
          <a:bodyPr>
            <a:normAutofit fontScale="90000"/>
          </a:bodyPr>
          <a:lstStyle/>
          <a:p>
            <a:r>
              <a:rPr lang="en-US" dirty="0" smtClean="0"/>
              <a:t>Where do we go for Answers…</a:t>
            </a:r>
            <a:endParaRPr lang="en-US" dirty="0"/>
          </a:p>
        </p:txBody>
      </p:sp>
      <p:sp>
        <p:nvSpPr>
          <p:cNvPr id="5" name="Content Placeholder 4"/>
          <p:cNvSpPr>
            <a:spLocks noGrp="1"/>
          </p:cNvSpPr>
          <p:nvPr>
            <p:ph idx="1"/>
          </p:nvPr>
        </p:nvSpPr>
        <p:spPr>
          <a:xfrm>
            <a:off x="457200" y="2819400"/>
            <a:ext cx="8229600" cy="3306763"/>
          </a:xfrm>
        </p:spPr>
        <p:txBody>
          <a:bodyPr/>
          <a:lstStyle/>
          <a:p>
            <a:pPr lvl="1"/>
            <a:r>
              <a:rPr lang="en-US" sz="3600" i="1" dirty="0" smtClean="0"/>
              <a:t>Where did I come from?</a:t>
            </a:r>
          </a:p>
          <a:p>
            <a:pPr lvl="1"/>
            <a:r>
              <a:rPr lang="en-US" sz="3600" i="1" dirty="0" smtClean="0"/>
              <a:t>Why am I here?</a:t>
            </a:r>
          </a:p>
          <a:p>
            <a:pPr lvl="1"/>
            <a:r>
              <a:rPr lang="en-US" sz="3600" i="1" dirty="0" smtClean="0"/>
              <a:t>Where am I going?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pop-culture.jpg"/>
          <p:cNvPicPr>
            <a:picLocks noChangeAspect="1"/>
          </p:cNvPicPr>
          <p:nvPr/>
        </p:nvPicPr>
        <p:blipFill>
          <a:blip r:embed="rId2" cstate="print"/>
          <a:stretch>
            <a:fillRect/>
          </a:stretch>
        </p:blipFill>
        <p:spPr>
          <a:xfrm>
            <a:off x="0" y="1371600"/>
            <a:ext cx="9144000" cy="4724400"/>
          </a:xfrm>
          <a:prstGeom prst="rect">
            <a:avLst/>
          </a:prstGeom>
        </p:spPr>
      </p:pic>
      <p:sp>
        <p:nvSpPr>
          <p:cNvPr id="10" name="Rectangle 9"/>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7543800" cy="1143000"/>
          </a:xfrm>
        </p:spPr>
        <p:txBody>
          <a:bodyPr>
            <a:normAutofit fontScale="90000"/>
          </a:bodyPr>
          <a:lstStyle/>
          <a:p>
            <a:r>
              <a:rPr lang="en-US" dirty="0" smtClean="0"/>
              <a:t>Where do we go for Answers…</a:t>
            </a:r>
            <a:endParaRPr lang="en-US" dirty="0"/>
          </a:p>
        </p:txBody>
      </p:sp>
      <p:sp>
        <p:nvSpPr>
          <p:cNvPr id="5" name="Content Placeholder 4"/>
          <p:cNvSpPr>
            <a:spLocks noGrp="1"/>
          </p:cNvSpPr>
          <p:nvPr>
            <p:ph idx="1"/>
          </p:nvPr>
        </p:nvSpPr>
        <p:spPr>
          <a:xfrm>
            <a:off x="228600" y="2209800"/>
            <a:ext cx="8229600" cy="3306763"/>
          </a:xfrm>
        </p:spPr>
        <p:txBody>
          <a:bodyPr/>
          <a:lstStyle/>
          <a:p>
            <a:pPr lvl="1"/>
            <a:r>
              <a:rPr lang="en-US" sz="3600" i="1" dirty="0" smtClean="0"/>
              <a:t>Where did I come from?</a:t>
            </a:r>
          </a:p>
          <a:p>
            <a:pPr lvl="1"/>
            <a:r>
              <a:rPr lang="en-US" sz="3600" i="1" dirty="0" smtClean="0"/>
              <a:t>Why am I here?</a:t>
            </a:r>
          </a:p>
          <a:p>
            <a:pPr lvl="1"/>
            <a:r>
              <a:rPr lang="en-US" sz="3600" i="1" dirty="0" smtClean="0"/>
              <a:t>Where am I going?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newage.jpg"/>
          <p:cNvPicPr>
            <a:picLocks noChangeAspect="1"/>
          </p:cNvPicPr>
          <p:nvPr/>
        </p:nvPicPr>
        <p:blipFill>
          <a:blip r:embed="rId2" cstate="print"/>
          <a:stretch>
            <a:fillRect/>
          </a:stretch>
        </p:blipFill>
        <p:spPr>
          <a:xfrm>
            <a:off x="2286000" y="1371600"/>
            <a:ext cx="4292600" cy="5080000"/>
          </a:xfrm>
          <a:prstGeom prst="rect">
            <a:avLst/>
          </a:prstGeom>
        </p:spPr>
      </p:pic>
      <p:sp>
        <p:nvSpPr>
          <p:cNvPr id="10" name="Rectangle 9"/>
          <p:cNvSpPr/>
          <p:nvPr/>
        </p:nvSpPr>
        <p:spPr>
          <a:xfrm>
            <a:off x="0" y="0"/>
            <a:ext cx="88392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7543800" cy="1143000"/>
          </a:xfrm>
        </p:spPr>
        <p:txBody>
          <a:bodyPr>
            <a:normAutofit fontScale="90000"/>
          </a:bodyPr>
          <a:lstStyle/>
          <a:p>
            <a:r>
              <a:rPr lang="en-US" dirty="0" smtClean="0"/>
              <a:t>Where do we go for Answers…</a:t>
            </a:r>
            <a:endParaRPr lang="en-US" dirty="0"/>
          </a:p>
        </p:txBody>
      </p:sp>
      <p:sp>
        <p:nvSpPr>
          <p:cNvPr id="5" name="Content Placeholder 4"/>
          <p:cNvSpPr>
            <a:spLocks noGrp="1"/>
          </p:cNvSpPr>
          <p:nvPr>
            <p:ph idx="1"/>
          </p:nvPr>
        </p:nvSpPr>
        <p:spPr>
          <a:xfrm>
            <a:off x="228600" y="2209800"/>
            <a:ext cx="8229600" cy="3306763"/>
          </a:xfrm>
        </p:spPr>
        <p:txBody>
          <a:bodyPr/>
          <a:lstStyle/>
          <a:p>
            <a:pPr lvl="1"/>
            <a:r>
              <a:rPr lang="en-US" sz="3600" i="1" dirty="0" smtClean="0"/>
              <a:t>Where did I come from?</a:t>
            </a:r>
          </a:p>
          <a:p>
            <a:pPr lvl="1"/>
            <a:r>
              <a:rPr lang="en-US" sz="3600" i="1" dirty="0" smtClean="0"/>
              <a:t>Why am I here?</a:t>
            </a:r>
          </a:p>
          <a:p>
            <a:pPr lvl="1"/>
            <a:r>
              <a:rPr lang="en-US" sz="3600" i="1" dirty="0" smtClean="0"/>
              <a:t>Where am I going?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Word-Of-God 04.jpg"/>
          <p:cNvPicPr>
            <a:picLocks noChangeAspect="1"/>
          </p:cNvPicPr>
          <p:nvPr/>
        </p:nvPicPr>
        <p:blipFill>
          <a:blip r:embed="rId2" cstate="print">
            <a:lum bright="-5000" contrast="10000"/>
          </a:blip>
          <a:stretch>
            <a:fillRect/>
          </a:stretch>
        </p:blipFill>
        <p:spPr>
          <a:xfrm>
            <a:off x="0" y="1447800"/>
            <a:ext cx="9144000" cy="2175309"/>
          </a:xfrm>
          <a:prstGeom prst="rect">
            <a:avLst/>
          </a:prstGeom>
        </p:spPr>
      </p:pic>
      <p:sp>
        <p:nvSpPr>
          <p:cNvPr id="3" name="Title 2"/>
          <p:cNvSpPr>
            <a:spLocks noGrp="1"/>
          </p:cNvSpPr>
          <p:nvPr>
            <p:ph type="title"/>
          </p:nvPr>
        </p:nvSpPr>
        <p:spPr>
          <a:xfrm>
            <a:off x="381000" y="304800"/>
            <a:ext cx="7620000" cy="1143000"/>
          </a:xfrm>
        </p:spPr>
        <p:txBody>
          <a:bodyPr>
            <a:normAutofit/>
          </a:bodyPr>
          <a:lstStyle/>
          <a:p>
            <a:r>
              <a:rPr lang="en-US" dirty="0" smtClean="0"/>
              <a:t>The only source..</a:t>
            </a:r>
            <a:endParaRPr lang="en-US" dirty="0"/>
          </a:p>
        </p:txBody>
      </p:sp>
      <p:sp>
        <p:nvSpPr>
          <p:cNvPr id="4" name="Content Placeholder 3"/>
          <p:cNvSpPr>
            <a:spLocks noGrp="1"/>
          </p:cNvSpPr>
          <p:nvPr>
            <p:ph idx="1"/>
          </p:nvPr>
        </p:nvSpPr>
        <p:spPr>
          <a:xfrm>
            <a:off x="457200" y="3886200"/>
            <a:ext cx="8229600" cy="2743200"/>
          </a:xfrm>
        </p:spPr>
        <p:txBody>
          <a:bodyPr>
            <a:normAutofit fontScale="92500" lnSpcReduction="20000"/>
          </a:bodyPr>
          <a:lstStyle/>
          <a:p>
            <a:r>
              <a:rPr lang="en-US" dirty="0" smtClean="0"/>
              <a:t>Question of Origins…</a:t>
            </a:r>
          </a:p>
          <a:p>
            <a:pPr lvl="1"/>
            <a:r>
              <a:rPr lang="en-US" dirty="0" smtClean="0"/>
              <a:t>Genesis 1:27 So God created man in His own image; in the image of God He created him; male and female He created them. </a:t>
            </a:r>
          </a:p>
          <a:p>
            <a:pPr lvl="1"/>
            <a:r>
              <a:rPr lang="en-US" dirty="0" smtClean="0"/>
              <a:t>Genesis 2:7 the Lord God formed man of the dust of the ground, and breathed into his nostrils the breath of life; and man became a living being.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ade man in his image.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4" name="Rectangle 3"/>
          <p:cNvSpPr/>
          <p:nvPr/>
        </p:nvSpPr>
        <p:spPr>
          <a:xfrm>
            <a:off x="0" y="2590800"/>
            <a:ext cx="9144000" cy="28194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txBox="1">
            <a:spLocks/>
          </p:cNvSpPr>
          <p:nvPr/>
        </p:nvSpPr>
        <p:spPr>
          <a:xfrm>
            <a:off x="1371600" y="5334000"/>
            <a:ext cx="6400800" cy="990600"/>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You are special!</a:t>
            </a:r>
            <a:endParaRPr kumimoji="0" lang="en-US" sz="44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
        <p:nvSpPr>
          <p:cNvPr id="5" name="Subtitle 2"/>
          <p:cNvSpPr txBox="1">
            <a:spLocks/>
          </p:cNvSpPr>
          <p:nvPr/>
        </p:nvSpPr>
        <p:spPr>
          <a:xfrm>
            <a:off x="152400" y="2590800"/>
            <a:ext cx="8839200" cy="3048000"/>
          </a:xfrm>
          <a:prstGeom prst="rect">
            <a:avLst/>
          </a:prstGeom>
        </p:spPr>
        <p:txBody>
          <a:bodyPr>
            <a:noAutofit/>
          </a:bodyPr>
          <a:lstStyle/>
          <a:p>
            <a:r>
              <a:rPr lang="en-US" sz="2800" dirty="0" smtClean="0">
                <a:solidFill>
                  <a:schemeClr val="bg1"/>
                </a:solidFill>
                <a:latin typeface="Georgia" pitchFamily="18" charset="0"/>
              </a:rPr>
              <a:t>Psalms 8:3-5  When I consider Your heavens, the work of Your fingers, The moon and the stars, which You have ordained, 4 What is man that You are mindful of him, And the son of man that You visit him? 5 For You have made him a little lower than the angels,  And You have crowned him with glory and honor. </a:t>
            </a:r>
            <a:endParaRPr lang="en-US" sz="28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Word-Of-God 04.jpg"/>
          <p:cNvPicPr>
            <a:picLocks noChangeAspect="1"/>
          </p:cNvPicPr>
          <p:nvPr/>
        </p:nvPicPr>
        <p:blipFill>
          <a:blip r:embed="rId2" cstate="print">
            <a:lum bright="-5000" contrast="10000"/>
          </a:blip>
          <a:stretch>
            <a:fillRect/>
          </a:stretch>
        </p:blipFill>
        <p:spPr>
          <a:xfrm>
            <a:off x="0" y="1447800"/>
            <a:ext cx="9144000" cy="2175309"/>
          </a:xfrm>
          <a:prstGeom prst="rect">
            <a:avLst/>
          </a:prstGeom>
        </p:spPr>
      </p:pic>
      <p:sp>
        <p:nvSpPr>
          <p:cNvPr id="3" name="Title 2"/>
          <p:cNvSpPr>
            <a:spLocks noGrp="1"/>
          </p:cNvSpPr>
          <p:nvPr>
            <p:ph type="title"/>
          </p:nvPr>
        </p:nvSpPr>
        <p:spPr>
          <a:xfrm>
            <a:off x="381000" y="304800"/>
            <a:ext cx="7620000" cy="1143000"/>
          </a:xfrm>
        </p:spPr>
        <p:txBody>
          <a:bodyPr>
            <a:normAutofit/>
          </a:bodyPr>
          <a:lstStyle/>
          <a:p>
            <a:r>
              <a:rPr lang="en-US" dirty="0" smtClean="0"/>
              <a:t>The only source..</a:t>
            </a:r>
            <a:endParaRPr lang="en-US" dirty="0"/>
          </a:p>
        </p:txBody>
      </p:sp>
      <p:sp>
        <p:nvSpPr>
          <p:cNvPr id="4" name="Content Placeholder 3"/>
          <p:cNvSpPr>
            <a:spLocks noGrp="1"/>
          </p:cNvSpPr>
          <p:nvPr>
            <p:ph idx="1"/>
          </p:nvPr>
        </p:nvSpPr>
        <p:spPr>
          <a:xfrm>
            <a:off x="457200" y="3886200"/>
            <a:ext cx="8229600" cy="2743200"/>
          </a:xfrm>
        </p:spPr>
        <p:txBody>
          <a:bodyPr>
            <a:normAutofit/>
          </a:bodyPr>
          <a:lstStyle/>
          <a:p>
            <a:r>
              <a:rPr lang="en-US" dirty="0" smtClean="0"/>
              <a:t>Question of Purpose…</a:t>
            </a:r>
          </a:p>
          <a:p>
            <a:pPr lvl="1"/>
            <a:r>
              <a:rPr lang="en-US" dirty="0" smtClean="0"/>
              <a:t>Ecclesiastes 12:13  Let us hear the conclusion of the whole matter: Fear God and keep His commandments, For this is man's all.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1.jpg"/>
          <p:cNvPicPr>
            <a:picLocks noChangeAspect="1"/>
          </p:cNvPicPr>
          <p:nvPr/>
        </p:nvPicPr>
        <p:blipFill>
          <a:blip r:embed="rId2" cstate="print"/>
          <a:stretch>
            <a:fillRect/>
          </a:stretch>
        </p:blipFill>
        <p:spPr>
          <a:xfrm>
            <a:off x="0" y="0"/>
            <a:ext cx="9144000" cy="6858000"/>
          </a:xfrm>
          <a:prstGeom prst="rect">
            <a:avLst/>
          </a:prstGeom>
        </p:spPr>
      </p:pic>
      <p:sp>
        <p:nvSpPr>
          <p:cNvPr id="3" name="Title 2"/>
          <p:cNvSpPr>
            <a:spLocks noGrp="1"/>
          </p:cNvSpPr>
          <p:nvPr>
            <p:ph type="title"/>
          </p:nvPr>
        </p:nvSpPr>
        <p:spPr/>
        <p:txBody>
          <a:bodyPr/>
          <a:lstStyle/>
          <a:p>
            <a:r>
              <a:rPr lang="en-US" dirty="0" smtClean="0"/>
              <a:t>Love God…</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Matthew 22:37-40 Jesus said to him, "'You shall love the Lord your God with all your heart, with all your soul, and with all your mind.'  38 This is the first and great commandment.  39 And the second is like it: 'You shall love your neighbor as yourself.'  40 On these two commandments hang all the Law and the Prophets."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spital.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6248400" cy="1143000"/>
          </a:xfrm>
        </p:spPr>
        <p:txBody>
          <a:bodyPr>
            <a:normAutofit fontScale="90000"/>
          </a:bodyPr>
          <a:lstStyle/>
          <a:p>
            <a:r>
              <a:rPr lang="en-US" dirty="0" smtClean="0"/>
              <a:t>We live in unique times..</a:t>
            </a:r>
            <a:endParaRPr lang="en-US" dirty="0"/>
          </a:p>
        </p:txBody>
      </p:sp>
      <p:sp>
        <p:nvSpPr>
          <p:cNvPr id="7" name="Content Placeholder 6"/>
          <p:cNvSpPr>
            <a:spLocks noGrp="1"/>
          </p:cNvSpPr>
          <p:nvPr>
            <p:ph idx="1"/>
          </p:nvPr>
        </p:nvSpPr>
        <p:spPr>
          <a:xfrm>
            <a:off x="533400" y="5181600"/>
            <a:ext cx="8229600" cy="1401763"/>
          </a:xfrm>
        </p:spPr>
        <p:txBody>
          <a:bodyPr/>
          <a:lstStyle/>
          <a:p>
            <a:r>
              <a:rPr lang="en-US" dirty="0" smtClean="0"/>
              <a:t>Advancement in medicine, science, inventions, education…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Humanism.jpg"/>
          <p:cNvPicPr>
            <a:picLocks noChangeAspect="1"/>
          </p:cNvPicPr>
          <p:nvPr/>
        </p:nvPicPr>
        <p:blipFill>
          <a:blip r:embed="rId2" cstate="print">
            <a:lum bright="-5000" contrast="10000"/>
          </a:blip>
          <a:stretch>
            <a:fillRect/>
          </a:stretch>
        </p:blipFill>
        <p:spPr>
          <a:xfrm>
            <a:off x="0" y="1371600"/>
            <a:ext cx="9121698" cy="3657600"/>
          </a:xfrm>
          <a:prstGeom prst="rect">
            <a:avLst/>
          </a:prstGeom>
        </p:spPr>
      </p:pic>
      <p:sp>
        <p:nvSpPr>
          <p:cNvPr id="4" name="Title 3"/>
          <p:cNvSpPr>
            <a:spLocks noGrp="1"/>
          </p:cNvSpPr>
          <p:nvPr>
            <p:ph type="title"/>
          </p:nvPr>
        </p:nvSpPr>
        <p:spPr/>
        <p:txBody>
          <a:bodyPr/>
          <a:lstStyle/>
          <a:p>
            <a:r>
              <a:rPr lang="en-US" dirty="0" smtClean="0"/>
              <a:t>Humanism…</a:t>
            </a:r>
            <a:endParaRPr lang="en-US" dirty="0"/>
          </a:p>
        </p:txBody>
      </p:sp>
      <p:sp>
        <p:nvSpPr>
          <p:cNvPr id="5" name="Content Placeholder 4"/>
          <p:cNvSpPr>
            <a:spLocks noGrp="1"/>
          </p:cNvSpPr>
          <p:nvPr>
            <p:ph idx="1"/>
          </p:nvPr>
        </p:nvSpPr>
        <p:spPr>
          <a:xfrm>
            <a:off x="457200" y="4876800"/>
            <a:ext cx="8229600" cy="1554163"/>
          </a:xfrm>
        </p:spPr>
        <p:txBody>
          <a:bodyPr>
            <a:normAutofit fontScale="92500" lnSpcReduction="10000"/>
          </a:bodyPr>
          <a:lstStyle/>
          <a:p>
            <a:r>
              <a:rPr lang="en-US" dirty="0" smtClean="0"/>
              <a:t>“We can discover no divine purpose… no deity will save us.. We must save ourselves… (Humanist Manifesto II)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No Religion.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Free from God?...</a:t>
            </a:r>
            <a:endParaRPr lang="en-US" dirty="0"/>
          </a:p>
        </p:txBody>
      </p:sp>
      <p:sp>
        <p:nvSpPr>
          <p:cNvPr id="5" name="Content Placeholder 4"/>
          <p:cNvSpPr>
            <a:spLocks noGrp="1"/>
          </p:cNvSpPr>
          <p:nvPr>
            <p:ph idx="1"/>
          </p:nvPr>
        </p:nvSpPr>
        <p:spPr>
          <a:xfrm>
            <a:off x="152400" y="1981201"/>
            <a:ext cx="8534400" cy="3505200"/>
          </a:xfrm>
        </p:spPr>
        <p:txBody>
          <a:bodyPr>
            <a:normAutofit fontScale="70000" lnSpcReduction="20000"/>
          </a:bodyPr>
          <a:lstStyle/>
          <a:p>
            <a:r>
              <a:rPr lang="en-US" dirty="0" smtClean="0"/>
              <a:t>Romans 1:26-28 For this reason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 28 And even as they did not like to retain God in their knowledge, God gave them over to a debased mind, to do those things which are not fitting..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Word-Of-God 04.jpg"/>
          <p:cNvPicPr>
            <a:picLocks noChangeAspect="1"/>
          </p:cNvPicPr>
          <p:nvPr/>
        </p:nvPicPr>
        <p:blipFill>
          <a:blip r:embed="rId2" cstate="print">
            <a:lum bright="-5000" contrast="10000"/>
          </a:blip>
          <a:stretch>
            <a:fillRect/>
          </a:stretch>
        </p:blipFill>
        <p:spPr>
          <a:xfrm>
            <a:off x="0" y="1447800"/>
            <a:ext cx="9144000" cy="2175309"/>
          </a:xfrm>
          <a:prstGeom prst="rect">
            <a:avLst/>
          </a:prstGeom>
        </p:spPr>
      </p:pic>
      <p:sp>
        <p:nvSpPr>
          <p:cNvPr id="3" name="Title 2"/>
          <p:cNvSpPr>
            <a:spLocks noGrp="1"/>
          </p:cNvSpPr>
          <p:nvPr>
            <p:ph type="title"/>
          </p:nvPr>
        </p:nvSpPr>
        <p:spPr>
          <a:xfrm>
            <a:off x="381000" y="304800"/>
            <a:ext cx="7620000" cy="1143000"/>
          </a:xfrm>
        </p:spPr>
        <p:txBody>
          <a:bodyPr>
            <a:normAutofit/>
          </a:bodyPr>
          <a:lstStyle/>
          <a:p>
            <a:r>
              <a:rPr lang="en-US" dirty="0" smtClean="0"/>
              <a:t>The only source..</a:t>
            </a:r>
            <a:endParaRPr lang="en-US" dirty="0"/>
          </a:p>
        </p:txBody>
      </p:sp>
      <p:sp>
        <p:nvSpPr>
          <p:cNvPr id="4" name="Content Placeholder 3"/>
          <p:cNvSpPr>
            <a:spLocks noGrp="1"/>
          </p:cNvSpPr>
          <p:nvPr>
            <p:ph idx="1"/>
          </p:nvPr>
        </p:nvSpPr>
        <p:spPr>
          <a:xfrm>
            <a:off x="457200" y="3886200"/>
            <a:ext cx="8229600" cy="2743200"/>
          </a:xfrm>
        </p:spPr>
        <p:txBody>
          <a:bodyPr>
            <a:normAutofit/>
          </a:bodyPr>
          <a:lstStyle/>
          <a:p>
            <a:r>
              <a:rPr lang="en-US" dirty="0" smtClean="0"/>
              <a:t>Question of Destiny…</a:t>
            </a:r>
          </a:p>
          <a:p>
            <a:pPr lvl="1"/>
            <a:r>
              <a:rPr lang="en-US" dirty="0" smtClean="0"/>
              <a:t>1 Thessalonians 4:17  Then we who are alive and remain shall be caught up together with them in the clouds to meet the Lord in the air. And thus we shall always be with the Lord.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Hope-of-Heaven-Part-2.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US" dirty="0" smtClean="0"/>
              <a:t>Our inheritance…</a:t>
            </a:r>
            <a:endParaRPr lang="en-US" dirty="0"/>
          </a:p>
        </p:txBody>
      </p:sp>
      <p:sp>
        <p:nvSpPr>
          <p:cNvPr id="4" name="Content Placeholder 3"/>
          <p:cNvSpPr>
            <a:spLocks noGrp="1"/>
          </p:cNvSpPr>
          <p:nvPr>
            <p:ph idx="1"/>
          </p:nvPr>
        </p:nvSpPr>
        <p:spPr>
          <a:xfrm>
            <a:off x="457200" y="1676400"/>
            <a:ext cx="8229600" cy="2514599"/>
          </a:xfrm>
        </p:spPr>
        <p:txBody>
          <a:bodyPr>
            <a:normAutofit fontScale="77500" lnSpcReduction="20000"/>
          </a:bodyPr>
          <a:lstStyle/>
          <a:p>
            <a:r>
              <a:rPr lang="en-US" dirty="0" smtClean="0"/>
              <a:t>1 Peter 1:3-4  Blessed be the God and Father of our Lord Jesus Christ, who according to His abundant mercy has begotten us again to a living hope through the resurrection of Jesus Christ from the dead, 4 to an inheritance incorruptible and undefiled and that does not fade away, reserved in heaven for you…</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6" name="Picture 2" descr="http://www.mrjunko.com/uploads/4/4/1/0/4410314/3854262.jpg"/>
          <p:cNvPicPr>
            <a:picLocks noChangeAspect="1" noChangeArrowheads="1"/>
          </p:cNvPicPr>
          <p:nvPr/>
        </p:nvPicPr>
        <p:blipFill>
          <a:blip r:embed="rId2" cstate="print"/>
          <a:srcRect l="8000" r="8000"/>
          <a:stretch>
            <a:fillRect/>
          </a:stretch>
        </p:blipFill>
        <p:spPr bwMode="auto">
          <a:xfrm>
            <a:off x="533400" y="1447800"/>
            <a:ext cx="3246120" cy="3864429"/>
          </a:xfrm>
          <a:prstGeom prst="rect">
            <a:avLst/>
          </a:prstGeom>
          <a:noFill/>
        </p:spPr>
      </p:pic>
      <p:pic>
        <p:nvPicPr>
          <p:cNvPr id="1028" name="Picture 4" descr="http://t1.gstatic.com/images?q=tbn:ANd9GcSZwIx64w_X6sqNk5BkaoxWlsE1XFiCpeCxq9eZSMMoX5PgsgwaBA">
            <a:hlinkClick r:id="rId3"/>
          </p:cNvPr>
          <p:cNvPicPr>
            <a:picLocks noChangeAspect="1" noChangeArrowheads="1"/>
          </p:cNvPicPr>
          <p:nvPr/>
        </p:nvPicPr>
        <p:blipFill>
          <a:blip r:embed="rId4" cstate="print"/>
          <a:srcRect/>
          <a:stretch>
            <a:fillRect/>
          </a:stretch>
        </p:blipFill>
        <p:spPr bwMode="auto">
          <a:xfrm>
            <a:off x="3962400" y="1676400"/>
            <a:ext cx="4910667" cy="3352800"/>
          </a:xfrm>
          <a:prstGeom prst="rect">
            <a:avLst/>
          </a:prstGeom>
          <a:noFill/>
        </p:spPr>
      </p:pic>
      <p:sp>
        <p:nvSpPr>
          <p:cNvPr id="4" name="Title 3"/>
          <p:cNvSpPr>
            <a:spLocks noGrp="1"/>
          </p:cNvSpPr>
          <p:nvPr>
            <p:ph type="title"/>
          </p:nvPr>
        </p:nvSpPr>
        <p:spPr>
          <a:xfrm>
            <a:off x="381000" y="304800"/>
            <a:ext cx="6400800" cy="1143000"/>
          </a:xfrm>
        </p:spPr>
        <p:txBody>
          <a:bodyPr>
            <a:normAutofit/>
          </a:bodyPr>
          <a:lstStyle/>
          <a:p>
            <a:r>
              <a:rPr lang="en-US" dirty="0" smtClean="0"/>
              <a:t>Stock market crash 1929</a:t>
            </a:r>
            <a:endParaRPr lang="en-US" dirty="0"/>
          </a:p>
        </p:txBody>
      </p:sp>
      <p:sp>
        <p:nvSpPr>
          <p:cNvPr id="5" name="Content Placeholder 4"/>
          <p:cNvSpPr>
            <a:spLocks noGrp="1"/>
          </p:cNvSpPr>
          <p:nvPr>
            <p:ph idx="1"/>
          </p:nvPr>
        </p:nvSpPr>
        <p:spPr>
          <a:xfrm>
            <a:off x="457200" y="5334000"/>
            <a:ext cx="8229600" cy="1371600"/>
          </a:xfrm>
        </p:spPr>
        <p:txBody>
          <a:bodyPr/>
          <a:lstStyle/>
          <a:p>
            <a:r>
              <a:rPr lang="en-US" dirty="0" smtClean="0"/>
              <a:t>Many committed suicide because their god had died…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at is missing.jpg"/>
          <p:cNvPicPr>
            <a:picLocks noChangeAspect="1"/>
          </p:cNvPicPr>
          <p:nvPr/>
        </p:nvPicPr>
        <p:blipFill>
          <a:blip r:embed="rId2" cstate="print">
            <a:lum bright="-6000" contrast="10000"/>
          </a:blip>
          <a:stretch>
            <a:fillRect/>
          </a:stretch>
        </p:blipFill>
        <p:spPr>
          <a:xfrm>
            <a:off x="-1" y="0"/>
            <a:ext cx="9144001" cy="68580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Something is Missing</a:t>
            </a:r>
            <a:endParaRPr lang="en-US" dirty="0"/>
          </a:p>
        </p:txBody>
      </p:sp>
      <p:sp>
        <p:nvSpPr>
          <p:cNvPr id="3" name="Subtitle 2"/>
          <p:cNvSpPr>
            <a:spLocks noGrp="1"/>
          </p:cNvSpPr>
          <p:nvPr>
            <p:ph type="subTitle" idx="1"/>
          </p:nvPr>
        </p:nvSpPr>
        <p:spPr>
          <a:xfrm>
            <a:off x="1371600" y="5334000"/>
            <a:ext cx="6400800" cy="990600"/>
          </a:xfrm>
        </p:spPr>
        <p:txBody>
          <a:bodyPr>
            <a:normAutofit/>
          </a:bodyPr>
          <a:lstStyle/>
          <a:p>
            <a:r>
              <a:rPr lang="en-US" sz="4400" dirty="0" smtClean="0"/>
              <a:t>Psalm 8:3-5</a:t>
            </a:r>
            <a:endParaRPr lang="en-US" sz="4400" dirty="0"/>
          </a:p>
        </p:txBody>
      </p:sp>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i="1" dirty="0" smtClean="0">
                <a:solidFill>
                  <a:schemeClr val="bg1"/>
                </a:solidFill>
                <a:effectLst>
                  <a:glow rad="228600">
                    <a:schemeClr val="tx1">
                      <a:alpha val="40000"/>
                    </a:schemeClr>
                  </a:glow>
                </a:effectLst>
                <a:latin typeface="Georgia" pitchFamily="18" charset="0"/>
                <a:ea typeface="+mj-ea"/>
                <a:cs typeface="Times New Roman" pitchFamily="18" charset="0"/>
              </a:rPr>
              <a:t>The World is Lying to Us</a:t>
            </a: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ews-physiotherapy-smartphones-530x.jpg"/>
          <p:cNvPicPr>
            <a:picLocks noChangeAspect="1"/>
          </p:cNvPicPr>
          <p:nvPr/>
        </p:nvPicPr>
        <p:blipFill>
          <a:blip r:embed="rId2" cstate="print">
            <a:lum bright="-5000" contrast="10000"/>
          </a:blip>
          <a:stretch>
            <a:fillRect/>
          </a:stretch>
        </p:blipFill>
        <p:spPr>
          <a:xfrm>
            <a:off x="-1" y="0"/>
            <a:ext cx="9152635" cy="6858000"/>
          </a:xfrm>
          <a:prstGeom prst="rect">
            <a:avLst/>
          </a:prstGeom>
        </p:spPr>
      </p:pic>
      <p:sp>
        <p:nvSpPr>
          <p:cNvPr id="4" name="Rectangle 3"/>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More Information…</a:t>
            </a:r>
            <a:endParaRPr lang="en-US" dirty="0"/>
          </a:p>
        </p:txBody>
      </p:sp>
      <p:sp>
        <p:nvSpPr>
          <p:cNvPr id="6" name="Content Placeholder 5"/>
          <p:cNvSpPr>
            <a:spLocks noGrp="1"/>
          </p:cNvSpPr>
          <p:nvPr>
            <p:ph idx="1"/>
          </p:nvPr>
        </p:nvSpPr>
        <p:spPr>
          <a:xfrm>
            <a:off x="457200" y="5029200"/>
            <a:ext cx="8229600" cy="1524000"/>
          </a:xfrm>
        </p:spPr>
        <p:txBody>
          <a:bodyPr/>
          <a:lstStyle/>
          <a:p>
            <a:r>
              <a:rPr lang="en-US" dirty="0" smtClean="0"/>
              <a:t>Internet, cell phones, </a:t>
            </a:r>
            <a:r>
              <a:rPr lang="en-US" dirty="0" err="1" smtClean="0"/>
              <a:t>ipads</a:t>
            </a:r>
            <a:r>
              <a:rPr lang="en-US" dirty="0" smtClean="0"/>
              <a:t>, email, texting…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yles-of-Modern-Living-Room-Ideas.jpg"/>
          <p:cNvPicPr>
            <a:picLocks noChangeAspect="1"/>
          </p:cNvPicPr>
          <p:nvPr/>
        </p:nvPicPr>
        <p:blipFill>
          <a:blip r:embed="rId2" cstate="print">
            <a:lum bright="-6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Larger homes…</a:t>
            </a:r>
            <a:endParaRPr lang="en-US" dirty="0"/>
          </a:p>
        </p:txBody>
      </p:sp>
      <p:sp>
        <p:nvSpPr>
          <p:cNvPr id="6" name="Content Placeholder 5"/>
          <p:cNvSpPr>
            <a:spLocks noGrp="1"/>
          </p:cNvSpPr>
          <p:nvPr>
            <p:ph idx="1"/>
          </p:nvPr>
        </p:nvSpPr>
        <p:spPr>
          <a:xfrm>
            <a:off x="457200" y="4953000"/>
            <a:ext cx="8229600" cy="1752600"/>
          </a:xfrm>
        </p:spPr>
        <p:txBody>
          <a:bodyPr/>
          <a:lstStyle/>
          <a:p>
            <a:r>
              <a:rPr lang="en-US" dirty="0" smtClean="0"/>
              <a:t>More wealth per capita, higher standard of living…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950s living styles 02.jpg"/>
          <p:cNvPicPr>
            <a:picLocks noChangeAspect="1"/>
          </p:cNvPicPr>
          <p:nvPr/>
        </p:nvPicPr>
        <p:blipFill>
          <a:blip r:embed="rId2" cstate="print">
            <a:lum bright="-5000" contrast="6000"/>
          </a:blip>
          <a:stretch>
            <a:fillRect/>
          </a:stretch>
        </p:blipFill>
        <p:spPr>
          <a:xfrm>
            <a:off x="0" y="0"/>
            <a:ext cx="9144000" cy="6862572"/>
          </a:xfrm>
          <a:prstGeom prst="rect">
            <a:avLst/>
          </a:prstGeom>
        </p:spPr>
      </p:pic>
      <p:sp>
        <p:nvSpPr>
          <p:cNvPr id="11" name="Rectangle 10"/>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381000" y="304800"/>
            <a:ext cx="7010400" cy="1143000"/>
          </a:xfrm>
        </p:spPr>
        <p:txBody>
          <a:bodyPr>
            <a:normAutofit fontScale="90000"/>
          </a:bodyPr>
          <a:lstStyle/>
          <a:p>
            <a:r>
              <a:rPr lang="en-US" dirty="0" smtClean="0"/>
              <a:t>Advance in home furnishing…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ving-room-008.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We’ve been lied to..</a:t>
            </a:r>
            <a:endParaRPr lang="en-US" dirty="0"/>
          </a:p>
        </p:txBody>
      </p:sp>
      <p:sp>
        <p:nvSpPr>
          <p:cNvPr id="4" name="Content Placeholder 3"/>
          <p:cNvSpPr>
            <a:spLocks noGrp="1"/>
          </p:cNvSpPr>
          <p:nvPr>
            <p:ph idx="1"/>
          </p:nvPr>
        </p:nvSpPr>
        <p:spPr>
          <a:xfrm>
            <a:off x="457200" y="5181600"/>
            <a:ext cx="8458200" cy="1477963"/>
          </a:xfrm>
        </p:spPr>
        <p:txBody>
          <a:bodyPr/>
          <a:lstStyle/>
          <a:p>
            <a:r>
              <a:rPr lang="en-US" dirty="0" smtClean="0"/>
              <a:t>“Get all the stuff you can or you’ll miss out on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629400" cy="1143000"/>
          </a:xfrm>
        </p:spPr>
        <p:txBody>
          <a:bodyPr>
            <a:normAutofit/>
          </a:bodyPr>
          <a:lstStyle/>
          <a:p>
            <a:r>
              <a:rPr lang="en-US" dirty="0" smtClean="0"/>
              <a:t>Still something missing..</a:t>
            </a:r>
            <a:endParaRPr lang="en-US" dirty="0"/>
          </a:p>
        </p:txBody>
      </p:sp>
      <p:sp>
        <p:nvSpPr>
          <p:cNvPr id="3" name="Content Placeholder 2"/>
          <p:cNvSpPr>
            <a:spLocks noGrp="1"/>
          </p:cNvSpPr>
          <p:nvPr>
            <p:ph idx="1"/>
          </p:nvPr>
        </p:nvSpPr>
        <p:spPr>
          <a:xfrm>
            <a:off x="457200" y="1676401"/>
            <a:ext cx="8229600" cy="3124200"/>
          </a:xfrm>
        </p:spPr>
        <p:txBody>
          <a:bodyPr/>
          <a:lstStyle/>
          <a:p>
            <a:r>
              <a:rPr lang="en-US" sz="4400" dirty="0" smtClean="0"/>
              <a:t>Basic questions …</a:t>
            </a:r>
          </a:p>
          <a:p>
            <a:pPr lvl="1"/>
            <a:r>
              <a:rPr lang="en-US" sz="3600" i="1" dirty="0" smtClean="0"/>
              <a:t>Where did I come from?</a:t>
            </a:r>
          </a:p>
          <a:p>
            <a:pPr lvl="1"/>
            <a:r>
              <a:rPr lang="en-US" sz="3600" i="1" dirty="0" smtClean="0"/>
              <a:t>Why am I here?</a:t>
            </a:r>
          </a:p>
          <a:p>
            <a:pPr lvl="1"/>
            <a:r>
              <a:rPr lang="en-US" sz="3600" i="1" dirty="0" smtClean="0"/>
              <a:t>Where am I going?</a:t>
            </a:r>
          </a:p>
          <a:p>
            <a:endParaRPr lang="en-US" dirty="0"/>
          </a:p>
        </p:txBody>
      </p:sp>
      <p:sp>
        <p:nvSpPr>
          <p:cNvPr id="4" name="Subtitle 2"/>
          <p:cNvSpPr txBox="1">
            <a:spLocks/>
          </p:cNvSpPr>
          <p:nvPr/>
        </p:nvSpPr>
        <p:spPr>
          <a:xfrm>
            <a:off x="228600" y="5334000"/>
            <a:ext cx="8686800" cy="1066800"/>
          </a:xfrm>
          <a:prstGeom prst="rect">
            <a:avLst/>
          </a:prstGeom>
        </p:spPr>
        <p:txBody>
          <a:bodyPr vert="horz" lIns="91440" tIns="45720" rIns="91440" bIns="45720" rtlCol="0">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No satisfaction until we answer these…</a:t>
            </a:r>
            <a:endParaRPr kumimoji="0" lang="en-US" sz="44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p:cTn id="2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new hunting rifle.jpg"/>
          <p:cNvPicPr>
            <a:picLocks noChangeAspect="1"/>
          </p:cNvPicPr>
          <p:nvPr/>
        </p:nvPicPr>
        <p:blipFill>
          <a:blip r:embed="rId2" cstate="print"/>
          <a:stretch>
            <a:fillRect/>
          </a:stretch>
        </p:blipFill>
        <p:spPr>
          <a:xfrm>
            <a:off x="0" y="1308735"/>
            <a:ext cx="9144000" cy="4240530"/>
          </a:xfrm>
          <a:prstGeom prst="rect">
            <a:avLst/>
          </a:prstGeom>
        </p:spPr>
      </p:pic>
      <p:sp>
        <p:nvSpPr>
          <p:cNvPr id="4" name="Rectangle 3"/>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81000"/>
            <a:ext cx="6553200" cy="1143000"/>
          </a:xfrm>
        </p:spPr>
        <p:txBody>
          <a:bodyPr>
            <a:normAutofit fontScale="90000"/>
          </a:bodyPr>
          <a:lstStyle/>
          <a:p>
            <a:r>
              <a:rPr lang="en-US" dirty="0" smtClean="0"/>
              <a:t>New toys to occupy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new fishing boat.jpg"/>
          <p:cNvPicPr>
            <a:picLocks noChangeAspect="1"/>
          </p:cNvPicPr>
          <p:nvPr/>
        </p:nvPicPr>
        <p:blipFill>
          <a:blip r:embed="rId2" cstate="print"/>
          <a:stretch>
            <a:fillRect/>
          </a:stretch>
        </p:blipFill>
        <p:spPr>
          <a:xfrm>
            <a:off x="0" y="0"/>
            <a:ext cx="9131048" cy="6858000"/>
          </a:xfrm>
          <a:prstGeom prst="rect">
            <a:avLst/>
          </a:prstGeom>
        </p:spPr>
      </p:pic>
      <p:sp>
        <p:nvSpPr>
          <p:cNvPr id="4" name="Rectangle 3"/>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81000"/>
            <a:ext cx="6553200" cy="1143000"/>
          </a:xfrm>
        </p:spPr>
        <p:txBody>
          <a:bodyPr>
            <a:normAutofit fontScale="90000"/>
          </a:bodyPr>
          <a:lstStyle/>
          <a:p>
            <a:r>
              <a:rPr lang="en-US" dirty="0" smtClean="0"/>
              <a:t>New toys to occupy ourselves…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756</Words>
  <Application>Microsoft Office PowerPoint</Application>
  <PresentationFormat>On-screen Show (4:3)</PresentationFormat>
  <Paragraphs>68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Something is Missing</vt:lpstr>
      <vt:lpstr>We live in unique times..</vt:lpstr>
      <vt:lpstr>More Information…</vt:lpstr>
      <vt:lpstr>Larger homes…</vt:lpstr>
      <vt:lpstr>Advance in home furnishing…</vt:lpstr>
      <vt:lpstr>We’ve been lied to..</vt:lpstr>
      <vt:lpstr>Still something missing..</vt:lpstr>
      <vt:lpstr>New toys to occupy ourselves…</vt:lpstr>
      <vt:lpstr>New toys to occupy ourselves…</vt:lpstr>
      <vt:lpstr>New toys to occupy ourselves…</vt:lpstr>
      <vt:lpstr>Where do we go for Answers…</vt:lpstr>
      <vt:lpstr>Where do we go for Answers…</vt:lpstr>
      <vt:lpstr>Where do we go for Answers…</vt:lpstr>
      <vt:lpstr>Where do we go for Answers…</vt:lpstr>
      <vt:lpstr>Where do we go for Answers…</vt:lpstr>
      <vt:lpstr>The only source..</vt:lpstr>
      <vt:lpstr>Slide 17</vt:lpstr>
      <vt:lpstr>The only source..</vt:lpstr>
      <vt:lpstr>Love God…</vt:lpstr>
      <vt:lpstr>Humanism…</vt:lpstr>
      <vt:lpstr>Free from God?...</vt:lpstr>
      <vt:lpstr>The only source..</vt:lpstr>
      <vt:lpstr>Our inheritance…</vt:lpstr>
      <vt:lpstr>Stock market crash 1929</vt:lpstr>
      <vt:lpstr>Something is Missing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260</cp:revision>
  <dcterms:created xsi:type="dcterms:W3CDTF">2011-02-15T07:29:10Z</dcterms:created>
  <dcterms:modified xsi:type="dcterms:W3CDTF">2014-06-24T00:04:25Z</dcterms:modified>
</cp:coreProperties>
</file>