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9" r:id="rId3"/>
    <p:sldId id="271" r:id="rId4"/>
    <p:sldId id="266" r:id="rId5"/>
    <p:sldId id="273" r:id="rId6"/>
    <p:sldId id="272" r:id="rId7"/>
    <p:sldId id="274" r:id="rId8"/>
    <p:sldId id="275" r:id="rId9"/>
    <p:sldId id="276" r:id="rId10"/>
    <p:sldId id="278" r:id="rId11"/>
    <p:sldId id="279" r:id="rId12"/>
    <p:sldId id="268" r:id="rId13"/>
    <p:sldId id="280" r:id="rId14"/>
    <p:sldId id="281" r:id="rId15"/>
    <p:sldId id="282" r:id="rId16"/>
    <p:sldId id="283" r:id="rId17"/>
    <p:sldId id="285" r:id="rId18"/>
    <p:sldId id="284"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261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0" d="100"/>
          <a:sy n="90" d="100"/>
        </p:scale>
        <p:origin x="-5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772400" cy="1295399"/>
          </a:xfrm>
        </p:spPr>
        <p:txBody>
          <a:bodyPr/>
          <a:lstStyle/>
          <a:p>
            <a:r>
              <a:rPr lang="en-US" dirty="0" err="1" smtClean="0"/>
              <a:t>Amnon</a:t>
            </a:r>
            <a:r>
              <a:rPr lang="en-US" dirty="0" smtClean="0"/>
              <a:t> Had a Friend</a:t>
            </a:r>
            <a:endParaRPr lang="en-US" dirty="0"/>
          </a:p>
        </p:txBody>
      </p:sp>
      <p:sp>
        <p:nvSpPr>
          <p:cNvPr id="6" name="Subtitle 5"/>
          <p:cNvSpPr>
            <a:spLocks noGrp="1"/>
          </p:cNvSpPr>
          <p:nvPr>
            <p:ph type="subTitle" idx="1"/>
          </p:nvPr>
        </p:nvSpPr>
        <p:spPr>
          <a:xfrm>
            <a:off x="1371600" y="5791200"/>
            <a:ext cx="6400800" cy="838200"/>
          </a:xfrm>
        </p:spPr>
        <p:txBody>
          <a:bodyPr>
            <a:normAutofit/>
          </a:bodyPr>
          <a:lstStyle/>
          <a:p>
            <a:r>
              <a:rPr lang="en-US" sz="4000" dirty="0" smtClean="0"/>
              <a:t>2 Samuel 13:1-3</a:t>
            </a:r>
            <a:endParaRPr lang="en-US" sz="4000" dirty="0"/>
          </a:p>
        </p:txBody>
      </p:sp>
      <p:pic>
        <p:nvPicPr>
          <p:cNvPr id="7" name="Picture 6" descr="best friends.png"/>
          <p:cNvPicPr>
            <a:picLocks noChangeAspect="1"/>
          </p:cNvPicPr>
          <p:nvPr/>
        </p:nvPicPr>
        <p:blipFill>
          <a:blip r:embed="rId2" cstate="print"/>
          <a:srcRect r="3211" b="22857"/>
          <a:stretch>
            <a:fillRect/>
          </a:stretch>
        </p:blipFill>
        <p:spPr>
          <a:xfrm>
            <a:off x="0" y="1752600"/>
            <a:ext cx="9144000" cy="381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of story..</a:t>
            </a:r>
            <a:endParaRPr lang="en-US" dirty="0"/>
          </a:p>
        </p:txBody>
      </p:sp>
      <p:sp>
        <p:nvSpPr>
          <p:cNvPr id="3" name="Content Placeholder 2"/>
          <p:cNvSpPr>
            <a:spLocks noGrp="1"/>
          </p:cNvSpPr>
          <p:nvPr>
            <p:ph idx="1"/>
          </p:nvPr>
        </p:nvSpPr>
        <p:spPr>
          <a:xfrm>
            <a:off x="304800" y="3657600"/>
            <a:ext cx="8610600" cy="2697163"/>
          </a:xfrm>
        </p:spPr>
        <p:txBody>
          <a:bodyPr>
            <a:normAutofit/>
          </a:bodyPr>
          <a:lstStyle/>
          <a:p>
            <a:r>
              <a:rPr lang="en-US" sz="3200" dirty="0" smtClean="0">
                <a:solidFill>
                  <a:srgbClr val="FFC000"/>
                </a:solidFill>
              </a:rPr>
              <a:t>13:15</a:t>
            </a:r>
            <a:r>
              <a:rPr lang="en-US" sz="3200" dirty="0" smtClean="0"/>
              <a:t>  Then </a:t>
            </a:r>
            <a:r>
              <a:rPr lang="en-US" sz="3200" dirty="0" err="1" smtClean="0"/>
              <a:t>Amnon</a:t>
            </a:r>
            <a:r>
              <a:rPr lang="en-US" sz="3200" dirty="0" smtClean="0"/>
              <a:t> hated her exceedingly..</a:t>
            </a:r>
          </a:p>
          <a:p>
            <a:r>
              <a:rPr lang="en-US" sz="3200" dirty="0" smtClean="0">
                <a:solidFill>
                  <a:srgbClr val="FFC000"/>
                </a:solidFill>
              </a:rPr>
              <a:t>13:22</a:t>
            </a:r>
            <a:r>
              <a:rPr lang="en-US" sz="3200" dirty="0" smtClean="0"/>
              <a:t> Absalom hated </a:t>
            </a:r>
            <a:r>
              <a:rPr lang="en-US" sz="3200" dirty="0" err="1" smtClean="0"/>
              <a:t>Amnon</a:t>
            </a:r>
            <a:r>
              <a:rPr lang="en-US" sz="3200" dirty="0" smtClean="0"/>
              <a:t>, because he had forced his sister Tamar.</a:t>
            </a:r>
          </a:p>
          <a:p>
            <a:r>
              <a:rPr lang="en-US" sz="3200" dirty="0" smtClean="0">
                <a:solidFill>
                  <a:srgbClr val="FFC000"/>
                </a:solidFill>
              </a:rPr>
              <a:t>13:22-29</a:t>
            </a:r>
            <a:r>
              <a:rPr lang="en-US" sz="3200" dirty="0" smtClean="0"/>
              <a:t> Two years later killed by Absalom.. </a:t>
            </a:r>
          </a:p>
          <a:p>
            <a:endParaRPr lang="en-US" sz="3200" dirty="0"/>
          </a:p>
        </p:txBody>
      </p:sp>
      <p:pic>
        <p:nvPicPr>
          <p:cNvPr id="4" name="Picture 3" descr="Amnon and Tamar.jpg"/>
          <p:cNvPicPr>
            <a:picLocks noChangeAspect="1"/>
          </p:cNvPicPr>
          <p:nvPr/>
        </p:nvPicPr>
        <p:blipFill>
          <a:blip r:embed="rId2" cstate="print"/>
          <a:stretch>
            <a:fillRect/>
          </a:stretch>
        </p:blipFill>
        <p:spPr>
          <a:xfrm>
            <a:off x="2971801" y="1295401"/>
            <a:ext cx="3137134" cy="23012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6" name="Title 5"/>
          <p:cNvSpPr>
            <a:spLocks noGrp="1"/>
          </p:cNvSpPr>
          <p:nvPr>
            <p:ph type="title"/>
          </p:nvPr>
        </p:nvSpPr>
        <p:spPr>
          <a:xfrm>
            <a:off x="762000" y="3276600"/>
            <a:ext cx="5562600" cy="609600"/>
          </a:xfrm>
        </p:spPr>
        <p:txBody>
          <a:bodyPr>
            <a:normAutofit/>
          </a:bodyPr>
          <a:lstStyle/>
          <a:p>
            <a:r>
              <a:rPr lang="en-US" sz="3200" dirty="0" smtClean="0"/>
              <a:t>2 Samuel 13:3</a:t>
            </a:r>
            <a:endParaRPr lang="en-US" sz="3200" dirty="0"/>
          </a:p>
        </p:txBody>
      </p:sp>
      <p:sp>
        <p:nvSpPr>
          <p:cNvPr id="7" name="Content Placeholder 6"/>
          <p:cNvSpPr>
            <a:spLocks noGrp="1"/>
          </p:cNvSpPr>
          <p:nvPr>
            <p:ph idx="1"/>
          </p:nvPr>
        </p:nvSpPr>
        <p:spPr>
          <a:xfrm>
            <a:off x="304800" y="3733800"/>
            <a:ext cx="8458200" cy="1371599"/>
          </a:xfrm>
        </p:spPr>
        <p:txBody>
          <a:bodyPr>
            <a:normAutofit/>
          </a:bodyPr>
          <a:lstStyle/>
          <a:p>
            <a:pPr>
              <a:buNone/>
            </a:pPr>
            <a:r>
              <a:rPr lang="en-US" dirty="0" smtClean="0"/>
              <a:t>    </a:t>
            </a:r>
            <a:r>
              <a:rPr lang="en-US" sz="2800" dirty="0" smtClean="0"/>
              <a:t>But </a:t>
            </a:r>
            <a:r>
              <a:rPr lang="en-US" sz="2800" dirty="0" err="1" smtClean="0"/>
              <a:t>Amnon</a:t>
            </a:r>
            <a:r>
              <a:rPr lang="en-US" sz="2800" dirty="0" smtClean="0"/>
              <a:t> had a friend whose name was </a:t>
            </a:r>
            <a:r>
              <a:rPr lang="en-US" sz="2800" dirty="0" err="1" smtClean="0"/>
              <a:t>Jonadab</a:t>
            </a:r>
            <a:r>
              <a:rPr lang="en-US" sz="2800" dirty="0" smtClean="0"/>
              <a:t> ...</a:t>
            </a:r>
            <a:endParaRPr lang="en-US" sz="2800" dirty="0"/>
          </a:p>
        </p:txBody>
      </p:sp>
      <p:pic>
        <p:nvPicPr>
          <p:cNvPr id="10" name="Picture 9" descr="Amnon.jpg"/>
          <p:cNvPicPr>
            <a:picLocks noChangeAspect="1"/>
          </p:cNvPicPr>
          <p:nvPr/>
        </p:nvPicPr>
        <p:blipFill>
          <a:blip r:embed="rId2" cstate="print">
            <a:lum bright="-7000" contrast="10000"/>
          </a:blip>
          <a:srcRect t="7200" b="32400"/>
          <a:stretch>
            <a:fillRect/>
          </a:stretch>
        </p:blipFill>
        <p:spPr>
          <a:xfrm>
            <a:off x="2895600" y="685800"/>
            <a:ext cx="3060700" cy="2448560"/>
          </a:xfrm>
          <a:prstGeom prst="rect">
            <a:avLst/>
          </a:prstGeom>
        </p:spPr>
      </p:pic>
      <p:sp>
        <p:nvSpPr>
          <p:cNvPr id="9" name="Subtitle 5"/>
          <p:cNvSpPr txBox="1">
            <a:spLocks/>
          </p:cNvSpPr>
          <p:nvPr/>
        </p:nvSpPr>
        <p:spPr>
          <a:xfrm>
            <a:off x="1371600" y="5562600"/>
            <a:ext cx="6400800" cy="8382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Was </a:t>
            </a:r>
            <a:r>
              <a:rPr kumimoji="0" lang="en-US" sz="4000" b="0" i="0" u="none" strike="noStrike" kern="1200" cap="none" spc="0" normalizeH="0" baseline="0" noProof="0" dirty="0" err="1" smtClean="0">
                <a:ln>
                  <a:noFill/>
                </a:ln>
                <a:solidFill>
                  <a:schemeClr val="bg1"/>
                </a:solidFill>
                <a:effectLst/>
                <a:uLnTx/>
                <a:uFillTx/>
                <a:latin typeface="Georgia" pitchFamily="18" charset="0"/>
                <a:ea typeface="+mn-ea"/>
                <a:cs typeface="Times New Roman" pitchFamily="18" charset="0"/>
              </a:rPr>
              <a:t>Jonadab</a:t>
            </a:r>
            <a:r>
              <a:rPr kumimoji="0" lang="en-US" sz="40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really a friend?</a:t>
            </a:r>
            <a:endParaRPr kumimoji="0" lang="en-US" sz="40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est friends.png"/>
          <p:cNvPicPr>
            <a:picLocks noChangeAspect="1"/>
          </p:cNvPicPr>
          <p:nvPr/>
        </p:nvPicPr>
        <p:blipFill>
          <a:blip r:embed="rId2" cstate="print"/>
          <a:srcRect r="3211" b="22857"/>
          <a:stretch>
            <a:fillRect/>
          </a:stretch>
        </p:blipFill>
        <p:spPr>
          <a:xfrm>
            <a:off x="1524000" y="1447800"/>
            <a:ext cx="6725920" cy="2967318"/>
          </a:xfrm>
          <a:prstGeom prst="rect">
            <a:avLst/>
          </a:prstGeom>
        </p:spPr>
      </p:pic>
      <p:sp>
        <p:nvSpPr>
          <p:cNvPr id="4" name="Title 3"/>
          <p:cNvSpPr>
            <a:spLocks noGrp="1"/>
          </p:cNvSpPr>
          <p:nvPr>
            <p:ph type="title"/>
          </p:nvPr>
        </p:nvSpPr>
        <p:spPr/>
        <p:txBody>
          <a:bodyPr/>
          <a:lstStyle/>
          <a:p>
            <a:r>
              <a:rPr lang="en-US" dirty="0" smtClean="0"/>
              <a:t>What is your story? </a:t>
            </a:r>
            <a:endParaRPr lang="en-US" dirty="0"/>
          </a:p>
        </p:txBody>
      </p:sp>
      <p:sp>
        <p:nvSpPr>
          <p:cNvPr id="5" name="Content Placeholder 4"/>
          <p:cNvSpPr>
            <a:spLocks noGrp="1"/>
          </p:cNvSpPr>
          <p:nvPr>
            <p:ph idx="1"/>
          </p:nvPr>
        </p:nvSpPr>
        <p:spPr>
          <a:xfrm>
            <a:off x="457200" y="4800600"/>
            <a:ext cx="8229600" cy="1630363"/>
          </a:xfrm>
        </p:spPr>
        <p:txBody>
          <a:bodyPr/>
          <a:lstStyle/>
          <a:p>
            <a:pPr algn="ctr">
              <a:buNone/>
            </a:pPr>
            <a:r>
              <a:rPr lang="en-US" dirty="0" smtClean="0"/>
              <a:t>The rest of your life will depend a lot on the kind of friends you have..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titled-12.jpg"/>
          <p:cNvPicPr>
            <a:picLocks noChangeAspect="1"/>
          </p:cNvPicPr>
          <p:nvPr/>
        </p:nvPicPr>
        <p:blipFill>
          <a:blip r:embed="rId2" cstate="print">
            <a:lum bright="-5000" contrast="5000"/>
          </a:blip>
          <a:stretch>
            <a:fillRect/>
          </a:stretch>
        </p:blipFill>
        <p:spPr>
          <a:xfrm>
            <a:off x="0" y="381000"/>
            <a:ext cx="9144000" cy="2590800"/>
          </a:xfrm>
          <a:prstGeom prst="rect">
            <a:avLst/>
          </a:prstGeom>
        </p:spPr>
      </p:pic>
      <p:sp>
        <p:nvSpPr>
          <p:cNvPr id="7" name="Content Placeholder 6"/>
          <p:cNvSpPr>
            <a:spLocks noGrp="1"/>
          </p:cNvSpPr>
          <p:nvPr>
            <p:ph idx="1"/>
          </p:nvPr>
        </p:nvSpPr>
        <p:spPr>
          <a:xfrm>
            <a:off x="457200" y="3352800"/>
            <a:ext cx="8229600" cy="3200400"/>
          </a:xfrm>
        </p:spPr>
        <p:txBody>
          <a:bodyPr/>
          <a:lstStyle/>
          <a:p>
            <a:r>
              <a:rPr lang="en-US" dirty="0" smtClean="0"/>
              <a:t>Elementary school..</a:t>
            </a:r>
          </a:p>
          <a:p>
            <a:r>
              <a:rPr lang="en-US" dirty="0" smtClean="0"/>
              <a:t>High school..</a:t>
            </a:r>
          </a:p>
          <a:p>
            <a:r>
              <a:rPr lang="en-US" dirty="0" smtClean="0"/>
              <a:t>College..</a:t>
            </a:r>
          </a:p>
          <a:p>
            <a:r>
              <a:rPr lang="en-US" dirty="0" smtClean="0"/>
              <a:t>Moving away..</a:t>
            </a:r>
          </a:p>
        </p:txBody>
      </p:sp>
      <p:pic>
        <p:nvPicPr>
          <p:cNvPr id="8" name="Picture 7" descr="good friends.jpg"/>
          <p:cNvPicPr>
            <a:picLocks noChangeAspect="1"/>
          </p:cNvPicPr>
          <p:nvPr/>
        </p:nvPicPr>
        <p:blipFill>
          <a:blip r:embed="rId3" cstate="print"/>
          <a:stretch>
            <a:fillRect/>
          </a:stretch>
        </p:blipFill>
        <p:spPr>
          <a:xfrm>
            <a:off x="5181600" y="3962400"/>
            <a:ext cx="3083470" cy="2052015"/>
          </a:xfrm>
          <a:prstGeom prst="rect">
            <a:avLst/>
          </a:prstGeom>
        </p:spPr>
      </p:pic>
      <p:pic>
        <p:nvPicPr>
          <p:cNvPr id="9" name="Picture 8" descr="ascolto2.jpg"/>
          <p:cNvPicPr>
            <a:picLocks noChangeAspect="1"/>
          </p:cNvPicPr>
          <p:nvPr/>
        </p:nvPicPr>
        <p:blipFill>
          <a:blip r:embed="rId4" cstate="print"/>
          <a:stretch>
            <a:fillRect/>
          </a:stretch>
        </p:blipFill>
        <p:spPr>
          <a:xfrm>
            <a:off x="5181600" y="3962400"/>
            <a:ext cx="3095774" cy="2133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wipe(up)">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wipe(up)">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wipe(up)">
                                      <p:cBhvr>
                                        <p:cTn id="26" dur="500"/>
                                        <p:tgtEl>
                                          <p:spTgt spid="7">
                                            <p:txEl>
                                              <p:pRg st="3" end="3"/>
                                            </p:txEl>
                                          </p:spTgt>
                                        </p:tgtEl>
                                      </p:cBhvr>
                                    </p:animEffect>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one you marry.jpg"/>
          <p:cNvPicPr>
            <a:picLocks noChangeAspect="1"/>
          </p:cNvPicPr>
          <p:nvPr/>
        </p:nvPicPr>
        <p:blipFill>
          <a:blip r:embed="rId2" cstate="print"/>
          <a:stretch>
            <a:fillRect/>
          </a:stretch>
        </p:blipFill>
        <p:spPr>
          <a:xfrm>
            <a:off x="0" y="1447800"/>
            <a:ext cx="9144001" cy="2590800"/>
          </a:xfrm>
          <a:prstGeom prst="rect">
            <a:avLst/>
          </a:prstGeom>
        </p:spPr>
      </p:pic>
      <p:sp>
        <p:nvSpPr>
          <p:cNvPr id="3" name="Title 2"/>
          <p:cNvSpPr>
            <a:spLocks noGrp="1"/>
          </p:cNvSpPr>
          <p:nvPr>
            <p:ph type="title"/>
          </p:nvPr>
        </p:nvSpPr>
        <p:spPr/>
        <p:txBody>
          <a:bodyPr/>
          <a:lstStyle/>
          <a:p>
            <a:r>
              <a:rPr lang="en-US" dirty="0" smtClean="0"/>
              <a:t>The one you marry..</a:t>
            </a:r>
            <a:endParaRPr lang="en-US" dirty="0"/>
          </a:p>
        </p:txBody>
      </p:sp>
      <p:sp>
        <p:nvSpPr>
          <p:cNvPr id="4" name="Content Placeholder 3"/>
          <p:cNvSpPr>
            <a:spLocks noGrp="1"/>
          </p:cNvSpPr>
          <p:nvPr>
            <p:ph idx="1"/>
          </p:nvPr>
        </p:nvSpPr>
        <p:spPr>
          <a:xfrm>
            <a:off x="457200" y="4191000"/>
            <a:ext cx="8229600" cy="2209800"/>
          </a:xfrm>
        </p:spPr>
        <p:txBody>
          <a:bodyPr>
            <a:normAutofit lnSpcReduction="10000"/>
          </a:bodyPr>
          <a:lstStyle/>
          <a:p>
            <a:r>
              <a:rPr lang="en-US" dirty="0" smtClean="0"/>
              <a:t>The friend that is going to have more influence on you than anybody else ..</a:t>
            </a:r>
          </a:p>
          <a:p>
            <a:r>
              <a:rPr lang="en-US" dirty="0" smtClean="0"/>
              <a:t>He/she is also going to influence your children..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ristian camp.jpg"/>
          <p:cNvPicPr>
            <a:picLocks noChangeAspect="1"/>
          </p:cNvPicPr>
          <p:nvPr/>
        </p:nvPicPr>
        <p:blipFill>
          <a:blip r:embed="rId2" cstate="print"/>
          <a:stretch>
            <a:fillRect/>
          </a:stretch>
        </p:blipFill>
        <p:spPr>
          <a:xfrm>
            <a:off x="2286000" y="1371600"/>
            <a:ext cx="4457700" cy="2956481"/>
          </a:xfrm>
          <a:prstGeom prst="rect">
            <a:avLst/>
          </a:prstGeom>
        </p:spPr>
      </p:pic>
      <p:sp>
        <p:nvSpPr>
          <p:cNvPr id="3" name="Title 2"/>
          <p:cNvSpPr>
            <a:spLocks noGrp="1"/>
          </p:cNvSpPr>
          <p:nvPr>
            <p:ph type="title"/>
          </p:nvPr>
        </p:nvSpPr>
        <p:spPr/>
        <p:txBody>
          <a:bodyPr>
            <a:normAutofit fontScale="90000"/>
          </a:bodyPr>
          <a:lstStyle/>
          <a:p>
            <a:r>
              <a:rPr lang="en-US" dirty="0" smtClean="0"/>
              <a:t>Finding good friends..</a:t>
            </a:r>
            <a:endParaRPr lang="en-US" dirty="0"/>
          </a:p>
        </p:txBody>
      </p:sp>
      <p:sp>
        <p:nvSpPr>
          <p:cNvPr id="4" name="Content Placeholder 3"/>
          <p:cNvSpPr>
            <a:spLocks noGrp="1"/>
          </p:cNvSpPr>
          <p:nvPr>
            <p:ph idx="1"/>
          </p:nvPr>
        </p:nvSpPr>
        <p:spPr>
          <a:xfrm>
            <a:off x="457200" y="4495800"/>
            <a:ext cx="8229600" cy="2057400"/>
          </a:xfrm>
        </p:spPr>
        <p:txBody>
          <a:bodyPr/>
          <a:lstStyle/>
          <a:p>
            <a:r>
              <a:rPr lang="en-US" dirty="0" smtClean="0"/>
              <a:t>Look for them in the right places..</a:t>
            </a:r>
          </a:p>
          <a:p>
            <a:r>
              <a:rPr lang="en-US" dirty="0" smtClean="0"/>
              <a:t>Where other young Christians 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iends-of-jesus.jpg"/>
          <p:cNvPicPr>
            <a:picLocks noChangeAspect="1"/>
          </p:cNvPicPr>
          <p:nvPr/>
        </p:nvPicPr>
        <p:blipFill>
          <a:blip r:embed="rId2" cstate="print"/>
          <a:stretch>
            <a:fillRect/>
          </a:stretch>
        </p:blipFill>
        <p:spPr>
          <a:xfrm>
            <a:off x="2514600" y="1295400"/>
            <a:ext cx="3657600" cy="2743200"/>
          </a:xfrm>
          <a:prstGeom prst="rect">
            <a:avLst/>
          </a:prstGeom>
        </p:spPr>
      </p:pic>
      <p:sp>
        <p:nvSpPr>
          <p:cNvPr id="3" name="Title 2"/>
          <p:cNvSpPr>
            <a:spLocks noGrp="1"/>
          </p:cNvSpPr>
          <p:nvPr>
            <p:ph type="title"/>
          </p:nvPr>
        </p:nvSpPr>
        <p:spPr>
          <a:xfrm>
            <a:off x="381000" y="304800"/>
            <a:ext cx="7086600" cy="1143000"/>
          </a:xfrm>
        </p:spPr>
        <p:txBody>
          <a:bodyPr>
            <a:normAutofit/>
          </a:bodyPr>
          <a:lstStyle/>
          <a:p>
            <a:r>
              <a:rPr lang="en-US" dirty="0" smtClean="0"/>
              <a:t>Jesus will be your friend..</a:t>
            </a:r>
            <a:endParaRPr lang="en-US" dirty="0"/>
          </a:p>
        </p:txBody>
      </p:sp>
      <p:sp>
        <p:nvSpPr>
          <p:cNvPr id="4" name="Content Placeholder 3"/>
          <p:cNvSpPr>
            <a:spLocks noGrp="1"/>
          </p:cNvSpPr>
          <p:nvPr>
            <p:ph idx="1"/>
          </p:nvPr>
        </p:nvSpPr>
        <p:spPr>
          <a:xfrm>
            <a:off x="457200" y="4191000"/>
            <a:ext cx="8229600" cy="1905000"/>
          </a:xfrm>
        </p:spPr>
        <p:txBody>
          <a:bodyPr>
            <a:normAutofit fontScale="92500" lnSpcReduction="10000"/>
          </a:bodyPr>
          <a:lstStyle/>
          <a:p>
            <a:r>
              <a:rPr lang="en-US" dirty="0" smtClean="0"/>
              <a:t>John 15:13-14 Greater love has no one than this, than to lay down one's life for his friends.  14 You are My friends if you do whatever I command you</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iends-of-jesus.jpg"/>
          <p:cNvPicPr>
            <a:picLocks noChangeAspect="1"/>
          </p:cNvPicPr>
          <p:nvPr/>
        </p:nvPicPr>
        <p:blipFill>
          <a:blip r:embed="rId2" cstate="print"/>
          <a:stretch>
            <a:fillRect/>
          </a:stretch>
        </p:blipFill>
        <p:spPr>
          <a:xfrm>
            <a:off x="2514600" y="1295400"/>
            <a:ext cx="3657600" cy="2743200"/>
          </a:xfrm>
          <a:prstGeom prst="rect">
            <a:avLst/>
          </a:prstGeom>
        </p:spPr>
      </p:pic>
      <p:sp>
        <p:nvSpPr>
          <p:cNvPr id="3" name="Title 2"/>
          <p:cNvSpPr>
            <a:spLocks noGrp="1"/>
          </p:cNvSpPr>
          <p:nvPr>
            <p:ph type="title"/>
          </p:nvPr>
        </p:nvSpPr>
        <p:spPr>
          <a:xfrm>
            <a:off x="381000" y="304800"/>
            <a:ext cx="7086600" cy="1143000"/>
          </a:xfrm>
        </p:spPr>
        <p:txBody>
          <a:bodyPr>
            <a:normAutofit/>
          </a:bodyPr>
          <a:lstStyle/>
          <a:p>
            <a:r>
              <a:rPr lang="en-US" dirty="0" smtClean="0"/>
              <a:t>Jesus will be your friend..</a:t>
            </a:r>
            <a:endParaRPr lang="en-US" dirty="0"/>
          </a:p>
        </p:txBody>
      </p:sp>
      <p:sp>
        <p:nvSpPr>
          <p:cNvPr id="4" name="Content Placeholder 3"/>
          <p:cNvSpPr>
            <a:spLocks noGrp="1"/>
          </p:cNvSpPr>
          <p:nvPr>
            <p:ph idx="1"/>
          </p:nvPr>
        </p:nvSpPr>
        <p:spPr>
          <a:xfrm>
            <a:off x="457200" y="4191000"/>
            <a:ext cx="8229600" cy="1905000"/>
          </a:xfrm>
        </p:spPr>
        <p:txBody>
          <a:bodyPr>
            <a:normAutofit fontScale="92500" lnSpcReduction="10000"/>
          </a:bodyPr>
          <a:lstStyle/>
          <a:p>
            <a:r>
              <a:rPr lang="en-US" dirty="0" smtClean="0"/>
              <a:t>2 Timothy 4:16-17  At my first defense no one stood with me, but all forsook me. </a:t>
            </a:r>
            <a:r>
              <a:rPr lang="en-US" smtClean="0"/>
              <a:t>17 But the Lord stood with me and strengthened me..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772400" cy="1295399"/>
          </a:xfrm>
        </p:spPr>
        <p:txBody>
          <a:bodyPr/>
          <a:lstStyle/>
          <a:p>
            <a:r>
              <a:rPr lang="en-US" dirty="0" err="1" smtClean="0"/>
              <a:t>Amnon</a:t>
            </a:r>
            <a:r>
              <a:rPr lang="en-US" dirty="0" smtClean="0"/>
              <a:t> Had a Friend</a:t>
            </a:r>
            <a:endParaRPr lang="en-US" dirty="0"/>
          </a:p>
        </p:txBody>
      </p:sp>
      <p:sp>
        <p:nvSpPr>
          <p:cNvPr id="6" name="Subtitle 5"/>
          <p:cNvSpPr>
            <a:spLocks noGrp="1"/>
          </p:cNvSpPr>
          <p:nvPr>
            <p:ph type="subTitle" idx="1"/>
          </p:nvPr>
        </p:nvSpPr>
        <p:spPr>
          <a:xfrm>
            <a:off x="1371600" y="5791200"/>
            <a:ext cx="6400800" cy="838200"/>
          </a:xfrm>
        </p:spPr>
        <p:txBody>
          <a:bodyPr>
            <a:normAutofit/>
          </a:bodyPr>
          <a:lstStyle/>
          <a:p>
            <a:r>
              <a:rPr lang="en-US" sz="4000" dirty="0" smtClean="0"/>
              <a:t>2 Samuel 13:1-3</a:t>
            </a:r>
            <a:endParaRPr lang="en-US" sz="4000" dirty="0"/>
          </a:p>
        </p:txBody>
      </p:sp>
      <p:pic>
        <p:nvPicPr>
          <p:cNvPr id="7" name="Picture 6" descr="best friends.png"/>
          <p:cNvPicPr>
            <a:picLocks noChangeAspect="1"/>
          </p:cNvPicPr>
          <p:nvPr/>
        </p:nvPicPr>
        <p:blipFill>
          <a:blip r:embed="rId2" cstate="print"/>
          <a:srcRect r="3211" b="22857"/>
          <a:stretch>
            <a:fillRect/>
          </a:stretch>
        </p:blipFill>
        <p:spPr>
          <a:xfrm>
            <a:off x="0" y="1752600"/>
            <a:ext cx="9144000" cy="3810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6" name="Title 5"/>
          <p:cNvSpPr>
            <a:spLocks noGrp="1"/>
          </p:cNvSpPr>
          <p:nvPr>
            <p:ph type="title"/>
          </p:nvPr>
        </p:nvSpPr>
        <p:spPr>
          <a:xfrm>
            <a:off x="685800" y="3124200"/>
            <a:ext cx="5562600" cy="609600"/>
          </a:xfrm>
        </p:spPr>
        <p:txBody>
          <a:bodyPr>
            <a:normAutofit fontScale="90000"/>
          </a:bodyPr>
          <a:lstStyle/>
          <a:p>
            <a:r>
              <a:rPr lang="en-US" dirty="0" smtClean="0"/>
              <a:t>2 Samuel 13:1-2</a:t>
            </a:r>
            <a:endParaRPr lang="en-US" dirty="0"/>
          </a:p>
        </p:txBody>
      </p:sp>
      <p:sp>
        <p:nvSpPr>
          <p:cNvPr id="7" name="Content Placeholder 6"/>
          <p:cNvSpPr>
            <a:spLocks noGrp="1"/>
          </p:cNvSpPr>
          <p:nvPr>
            <p:ph idx="1"/>
          </p:nvPr>
        </p:nvSpPr>
        <p:spPr>
          <a:xfrm>
            <a:off x="381000" y="3810000"/>
            <a:ext cx="8229600" cy="2666999"/>
          </a:xfrm>
        </p:spPr>
        <p:txBody>
          <a:bodyPr>
            <a:normAutofit fontScale="77500" lnSpcReduction="20000"/>
          </a:bodyPr>
          <a:lstStyle/>
          <a:p>
            <a:pPr>
              <a:buNone/>
            </a:pPr>
            <a:r>
              <a:rPr lang="en-US" dirty="0" smtClean="0"/>
              <a:t>    After this Absalom the son of David had a lovely sister, whose name was Tamar; and </a:t>
            </a:r>
            <a:r>
              <a:rPr lang="en-US" dirty="0" err="1" smtClean="0"/>
              <a:t>Amnon</a:t>
            </a:r>
            <a:r>
              <a:rPr lang="en-US" dirty="0" smtClean="0"/>
              <a:t> the son of David loved her. 2 </a:t>
            </a:r>
            <a:r>
              <a:rPr lang="en-US" dirty="0" err="1" smtClean="0"/>
              <a:t>Amnon</a:t>
            </a:r>
            <a:r>
              <a:rPr lang="en-US" dirty="0" smtClean="0"/>
              <a:t> was so distressed over his sister Tamar that he became sick; for she was a virgin. And it was improper for </a:t>
            </a:r>
            <a:r>
              <a:rPr lang="en-US" dirty="0" err="1" smtClean="0"/>
              <a:t>Amnon</a:t>
            </a:r>
            <a:r>
              <a:rPr lang="en-US" dirty="0" smtClean="0"/>
              <a:t> to do anything to her.</a:t>
            </a:r>
          </a:p>
          <a:p>
            <a:endParaRPr lang="en-US" dirty="0"/>
          </a:p>
        </p:txBody>
      </p:sp>
      <p:pic>
        <p:nvPicPr>
          <p:cNvPr id="9" name="Picture 8" descr="Amnon and Tamar.jpg"/>
          <p:cNvPicPr>
            <a:picLocks noChangeAspect="1"/>
          </p:cNvPicPr>
          <p:nvPr/>
        </p:nvPicPr>
        <p:blipFill>
          <a:blip r:embed="rId2" cstate="print"/>
          <a:stretch>
            <a:fillRect/>
          </a:stretch>
        </p:blipFill>
        <p:spPr>
          <a:xfrm>
            <a:off x="2819400" y="381000"/>
            <a:ext cx="3267075" cy="26003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6" name="Title 5"/>
          <p:cNvSpPr>
            <a:spLocks noGrp="1"/>
          </p:cNvSpPr>
          <p:nvPr>
            <p:ph type="title"/>
          </p:nvPr>
        </p:nvSpPr>
        <p:spPr>
          <a:xfrm>
            <a:off x="762000" y="3276600"/>
            <a:ext cx="5562600" cy="609600"/>
          </a:xfrm>
        </p:spPr>
        <p:txBody>
          <a:bodyPr>
            <a:normAutofit/>
          </a:bodyPr>
          <a:lstStyle/>
          <a:p>
            <a:r>
              <a:rPr lang="en-US" sz="3200" dirty="0" smtClean="0"/>
              <a:t>2 Samuel 13:3</a:t>
            </a:r>
            <a:endParaRPr lang="en-US" sz="3200" dirty="0"/>
          </a:p>
        </p:txBody>
      </p:sp>
      <p:sp>
        <p:nvSpPr>
          <p:cNvPr id="7" name="Content Placeholder 6"/>
          <p:cNvSpPr>
            <a:spLocks noGrp="1"/>
          </p:cNvSpPr>
          <p:nvPr>
            <p:ph idx="1"/>
          </p:nvPr>
        </p:nvSpPr>
        <p:spPr>
          <a:xfrm>
            <a:off x="304800" y="3733800"/>
            <a:ext cx="8458200" cy="1371599"/>
          </a:xfrm>
        </p:spPr>
        <p:txBody>
          <a:bodyPr>
            <a:normAutofit/>
          </a:bodyPr>
          <a:lstStyle/>
          <a:p>
            <a:pPr>
              <a:buNone/>
            </a:pPr>
            <a:r>
              <a:rPr lang="en-US" dirty="0" smtClean="0"/>
              <a:t>    </a:t>
            </a:r>
            <a:r>
              <a:rPr lang="en-US" sz="2800" dirty="0" smtClean="0"/>
              <a:t>But </a:t>
            </a:r>
            <a:r>
              <a:rPr lang="en-US" sz="2800" dirty="0" err="1" smtClean="0"/>
              <a:t>Amnon</a:t>
            </a:r>
            <a:r>
              <a:rPr lang="en-US" sz="2800" dirty="0" smtClean="0"/>
              <a:t> had a friend whose name was </a:t>
            </a:r>
            <a:r>
              <a:rPr lang="en-US" sz="2800" dirty="0" err="1" smtClean="0"/>
              <a:t>Jonadab</a:t>
            </a:r>
            <a:r>
              <a:rPr lang="en-US" sz="2800" dirty="0" smtClean="0"/>
              <a:t> ...</a:t>
            </a:r>
            <a:endParaRPr lang="en-US" sz="2800" dirty="0"/>
          </a:p>
        </p:txBody>
      </p:sp>
      <p:pic>
        <p:nvPicPr>
          <p:cNvPr id="10" name="Picture 9" descr="Amnon.jpg"/>
          <p:cNvPicPr>
            <a:picLocks noChangeAspect="1"/>
          </p:cNvPicPr>
          <p:nvPr/>
        </p:nvPicPr>
        <p:blipFill>
          <a:blip r:embed="rId2" cstate="print">
            <a:lum bright="-7000" contrast="10000"/>
          </a:blip>
          <a:srcRect t="7200" b="32400"/>
          <a:stretch>
            <a:fillRect/>
          </a:stretch>
        </p:blipFill>
        <p:spPr>
          <a:xfrm>
            <a:off x="2895600" y="685800"/>
            <a:ext cx="3060700" cy="244856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ood-choice-bad-choice.jpg"/>
          <p:cNvPicPr>
            <a:picLocks noChangeAspect="1"/>
          </p:cNvPicPr>
          <p:nvPr/>
        </p:nvPicPr>
        <p:blipFill>
          <a:blip r:embed="rId2" cstate="print"/>
          <a:srcRect t="4691" b="7818"/>
          <a:stretch>
            <a:fillRect/>
          </a:stretch>
        </p:blipFill>
        <p:spPr>
          <a:xfrm>
            <a:off x="2819399" y="1368314"/>
            <a:ext cx="3220497" cy="1679686"/>
          </a:xfrm>
          <a:prstGeom prst="rect">
            <a:avLst/>
          </a:prstGeom>
        </p:spPr>
      </p:pic>
      <p:sp>
        <p:nvSpPr>
          <p:cNvPr id="7" name="Title 6"/>
          <p:cNvSpPr>
            <a:spLocks noGrp="1"/>
          </p:cNvSpPr>
          <p:nvPr>
            <p:ph type="title"/>
          </p:nvPr>
        </p:nvSpPr>
        <p:spPr/>
        <p:txBody>
          <a:bodyPr>
            <a:normAutofit/>
          </a:bodyPr>
          <a:lstStyle/>
          <a:p>
            <a:r>
              <a:rPr lang="en-US" dirty="0" smtClean="0"/>
              <a:t>Good friends ..</a:t>
            </a:r>
            <a:endParaRPr lang="en-US" dirty="0"/>
          </a:p>
        </p:txBody>
      </p:sp>
      <p:sp>
        <p:nvSpPr>
          <p:cNvPr id="8" name="Content Placeholder 7"/>
          <p:cNvSpPr>
            <a:spLocks noGrp="1"/>
          </p:cNvSpPr>
          <p:nvPr>
            <p:ph idx="1"/>
          </p:nvPr>
        </p:nvSpPr>
        <p:spPr>
          <a:xfrm>
            <a:off x="457200" y="3048000"/>
            <a:ext cx="8229600" cy="3352800"/>
          </a:xfrm>
        </p:spPr>
        <p:txBody>
          <a:bodyPr/>
          <a:lstStyle/>
          <a:p>
            <a:r>
              <a:rPr lang="en-US" sz="3200" dirty="0" smtClean="0"/>
              <a:t>King David had some good friends</a:t>
            </a:r>
            <a:r>
              <a:rPr lang="en-US" dirty="0" smtClean="0"/>
              <a:t>..</a:t>
            </a:r>
          </a:p>
          <a:p>
            <a:pPr lvl="1"/>
            <a:r>
              <a:rPr lang="en-US" sz="3200" dirty="0" smtClean="0"/>
              <a:t>Abigail </a:t>
            </a:r>
            <a:r>
              <a:rPr lang="en-US" dirty="0" smtClean="0"/>
              <a:t> </a:t>
            </a:r>
            <a:r>
              <a:rPr lang="en-US" sz="2400" dirty="0" smtClean="0">
                <a:solidFill>
                  <a:srgbClr val="FFC000"/>
                </a:solidFill>
              </a:rPr>
              <a:t>1 Samuel 25</a:t>
            </a:r>
          </a:p>
          <a:p>
            <a:pPr lvl="1"/>
            <a:r>
              <a:rPr lang="en-US" sz="3200" dirty="0" smtClean="0"/>
              <a:t>Nathan</a:t>
            </a:r>
            <a:r>
              <a:rPr lang="en-US" dirty="0" smtClean="0"/>
              <a:t>  </a:t>
            </a:r>
            <a:r>
              <a:rPr lang="en-US" sz="2400" dirty="0" smtClean="0">
                <a:solidFill>
                  <a:srgbClr val="FFC000"/>
                </a:solidFill>
              </a:rPr>
              <a:t>2 Samuel 12</a:t>
            </a:r>
          </a:p>
          <a:p>
            <a:r>
              <a:rPr lang="en-US" sz="3200" dirty="0" err="1" smtClean="0"/>
              <a:t>Naaman</a:t>
            </a:r>
            <a:r>
              <a:rPr lang="en-US" sz="3200" dirty="0" smtClean="0"/>
              <a:t> had good friends  </a:t>
            </a:r>
            <a:r>
              <a:rPr lang="en-US" sz="2400" dirty="0" smtClean="0">
                <a:solidFill>
                  <a:srgbClr val="FFC000"/>
                </a:solidFill>
              </a:rPr>
              <a:t>2 Kings 5</a:t>
            </a:r>
          </a:p>
          <a:p>
            <a:r>
              <a:rPr lang="en-US" sz="3200" dirty="0" err="1" smtClean="0"/>
              <a:t>Apollos</a:t>
            </a:r>
            <a:r>
              <a:rPr lang="en-US" sz="3200" dirty="0" smtClean="0"/>
              <a:t>  </a:t>
            </a:r>
            <a:r>
              <a:rPr lang="en-US" sz="2400" dirty="0" smtClean="0">
                <a:solidFill>
                  <a:srgbClr val="FFC000"/>
                </a:solidFill>
              </a:rPr>
              <a:t>Acts 18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1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up)">
                                      <p:cBhvr>
                                        <p:cTn id="27"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good friends do..</a:t>
            </a:r>
            <a:endParaRPr lang="en-US" dirty="0"/>
          </a:p>
        </p:txBody>
      </p:sp>
      <p:pic>
        <p:nvPicPr>
          <p:cNvPr id="10" name="Content Placeholder 4" descr="friends keep your faith strongjpg.jpg"/>
          <p:cNvPicPr>
            <a:picLocks noChangeAspect="1"/>
          </p:cNvPicPr>
          <p:nvPr/>
        </p:nvPicPr>
        <p:blipFill>
          <a:blip r:embed="rId2" cstate="print">
            <a:lum bright="-5000" contrast="10000"/>
          </a:blip>
          <a:srcRect t="7024"/>
          <a:stretch>
            <a:fillRect/>
          </a:stretch>
        </p:blipFill>
        <p:spPr>
          <a:xfrm>
            <a:off x="2743200" y="1295400"/>
            <a:ext cx="3581400" cy="2167008"/>
          </a:xfrm>
          <a:prstGeom prst="rect">
            <a:avLst/>
          </a:prstGeom>
        </p:spPr>
      </p:pic>
      <p:sp>
        <p:nvSpPr>
          <p:cNvPr id="9" name="Content Placeholder 8"/>
          <p:cNvSpPr>
            <a:spLocks noGrp="1"/>
          </p:cNvSpPr>
          <p:nvPr>
            <p:ph idx="1"/>
          </p:nvPr>
        </p:nvSpPr>
        <p:spPr>
          <a:xfrm>
            <a:off x="457200" y="3505200"/>
            <a:ext cx="8229600" cy="2620963"/>
          </a:xfrm>
        </p:spPr>
        <p:txBody>
          <a:bodyPr>
            <a:normAutofit/>
          </a:bodyPr>
          <a:lstStyle/>
          <a:p>
            <a:r>
              <a:rPr lang="en-US" sz="3200" dirty="0" smtClean="0"/>
              <a:t>Keep you from doing wrong..</a:t>
            </a:r>
          </a:p>
          <a:p>
            <a:r>
              <a:rPr lang="en-US" sz="3200" dirty="0" smtClean="0"/>
              <a:t>Encourage you to do right..</a:t>
            </a:r>
          </a:p>
          <a:p>
            <a:r>
              <a:rPr lang="en-US" sz="3200" dirty="0" smtClean="0"/>
              <a:t>When you do wrong, point it out to you..</a:t>
            </a:r>
          </a:p>
          <a:p>
            <a:r>
              <a:rPr lang="en-US" sz="3200" dirty="0" smtClean="0"/>
              <a:t>Teach you truth when you are in error..</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up)">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04800"/>
            <a:ext cx="6553200" cy="1143000"/>
          </a:xfrm>
        </p:spPr>
        <p:txBody>
          <a:bodyPr>
            <a:normAutofit/>
          </a:bodyPr>
          <a:lstStyle/>
          <a:p>
            <a:r>
              <a:rPr lang="en-US" dirty="0" smtClean="0"/>
              <a:t>Influence of bad friends ..</a:t>
            </a:r>
            <a:endParaRPr lang="en-US" dirty="0"/>
          </a:p>
        </p:txBody>
      </p:sp>
      <p:sp>
        <p:nvSpPr>
          <p:cNvPr id="8" name="Content Placeholder 7"/>
          <p:cNvSpPr>
            <a:spLocks noGrp="1"/>
          </p:cNvSpPr>
          <p:nvPr>
            <p:ph idx="1"/>
          </p:nvPr>
        </p:nvSpPr>
        <p:spPr>
          <a:xfrm>
            <a:off x="457200" y="3505200"/>
            <a:ext cx="8229600" cy="3200400"/>
          </a:xfrm>
        </p:spPr>
        <p:txBody>
          <a:bodyPr/>
          <a:lstStyle/>
          <a:p>
            <a:r>
              <a:rPr lang="en-US" sz="3200" dirty="0" smtClean="0"/>
              <a:t>Job’s wife not a good friend  </a:t>
            </a:r>
            <a:r>
              <a:rPr lang="en-US" sz="2400" dirty="0" smtClean="0">
                <a:solidFill>
                  <a:srgbClr val="FFC000"/>
                </a:solidFill>
              </a:rPr>
              <a:t>Job 1-2</a:t>
            </a:r>
          </a:p>
          <a:p>
            <a:r>
              <a:rPr lang="en-US" sz="3200" dirty="0" smtClean="0"/>
              <a:t>King Saul’s friend </a:t>
            </a:r>
            <a:r>
              <a:rPr lang="en-US" sz="3200" dirty="0" err="1" smtClean="0"/>
              <a:t>Doeg</a:t>
            </a:r>
            <a:r>
              <a:rPr lang="en-US" sz="3200" dirty="0" smtClean="0"/>
              <a:t>  </a:t>
            </a:r>
            <a:r>
              <a:rPr lang="en-US" sz="2400" dirty="0" smtClean="0">
                <a:solidFill>
                  <a:srgbClr val="FFC000"/>
                </a:solidFill>
              </a:rPr>
              <a:t>2 Samuel 22</a:t>
            </a:r>
          </a:p>
          <a:p>
            <a:r>
              <a:rPr lang="en-US" sz="3200" dirty="0" smtClean="0"/>
              <a:t>Man of God and older prophet  </a:t>
            </a:r>
            <a:r>
              <a:rPr lang="en-US" sz="2400" dirty="0" smtClean="0">
                <a:solidFill>
                  <a:srgbClr val="FFC000"/>
                </a:solidFill>
              </a:rPr>
              <a:t>1 Kings 13</a:t>
            </a:r>
          </a:p>
          <a:p>
            <a:r>
              <a:rPr lang="en-US" sz="3200" dirty="0" smtClean="0"/>
              <a:t>Ahab and Jezebel  </a:t>
            </a:r>
            <a:r>
              <a:rPr lang="en-US" sz="2400" dirty="0" smtClean="0">
                <a:solidFill>
                  <a:srgbClr val="FFC000"/>
                </a:solidFill>
              </a:rPr>
              <a:t>1 Kings 21</a:t>
            </a:r>
            <a:endParaRPr lang="en-US" sz="2400" dirty="0">
              <a:solidFill>
                <a:srgbClr val="FFC000"/>
              </a:solidFill>
            </a:endParaRPr>
          </a:p>
        </p:txBody>
      </p:sp>
      <p:pic>
        <p:nvPicPr>
          <p:cNvPr id="5" name="Picture 4" descr="good-choice-bad-choice.jpg"/>
          <p:cNvPicPr>
            <a:picLocks noChangeAspect="1"/>
          </p:cNvPicPr>
          <p:nvPr/>
        </p:nvPicPr>
        <p:blipFill>
          <a:blip r:embed="rId2" cstate="print"/>
          <a:srcRect t="4691" b="7818"/>
          <a:stretch>
            <a:fillRect/>
          </a:stretch>
        </p:blipFill>
        <p:spPr>
          <a:xfrm>
            <a:off x="2667000" y="1447800"/>
            <a:ext cx="3581399" cy="18679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2971800"/>
            <a:ext cx="6553200" cy="685800"/>
          </a:xfrm>
        </p:spPr>
        <p:txBody>
          <a:bodyPr>
            <a:normAutofit/>
          </a:bodyPr>
          <a:lstStyle/>
          <a:p>
            <a:r>
              <a:rPr lang="en-US" sz="3200" dirty="0" smtClean="0"/>
              <a:t>Proverbs 1:10-15</a:t>
            </a:r>
            <a:endParaRPr lang="en-US" sz="3200" dirty="0"/>
          </a:p>
        </p:txBody>
      </p:sp>
      <p:pic>
        <p:nvPicPr>
          <p:cNvPr id="14" name="Content Placeholder 11" descr="Proverbs-about-friendship.jpg"/>
          <p:cNvPicPr>
            <a:picLocks noChangeAspect="1"/>
          </p:cNvPicPr>
          <p:nvPr/>
        </p:nvPicPr>
        <p:blipFill>
          <a:blip r:embed="rId2" cstate="print"/>
          <a:srcRect b="14179"/>
          <a:stretch>
            <a:fillRect/>
          </a:stretch>
        </p:blipFill>
        <p:spPr>
          <a:xfrm>
            <a:off x="2514600" y="762000"/>
            <a:ext cx="3841681" cy="2092574"/>
          </a:xfrm>
          <a:prstGeom prst="rect">
            <a:avLst/>
          </a:prstGeom>
        </p:spPr>
      </p:pic>
      <p:sp>
        <p:nvSpPr>
          <p:cNvPr id="13" name="Content Placeholder 12"/>
          <p:cNvSpPr>
            <a:spLocks noGrp="1"/>
          </p:cNvSpPr>
          <p:nvPr>
            <p:ph idx="1"/>
          </p:nvPr>
        </p:nvSpPr>
        <p:spPr>
          <a:xfrm>
            <a:off x="152400" y="3657600"/>
            <a:ext cx="8610600" cy="2667000"/>
          </a:xfrm>
        </p:spPr>
        <p:txBody>
          <a:bodyPr>
            <a:normAutofit fontScale="62500" lnSpcReduction="20000"/>
          </a:bodyPr>
          <a:lstStyle/>
          <a:p>
            <a:pPr>
              <a:buNone/>
            </a:pPr>
            <a:r>
              <a:rPr lang="en-US" dirty="0" smtClean="0"/>
              <a:t>      My son, if sinners entice you, Do not consent. 11 If they say, "Come with us, Let us lie in wait to shed blood; Let us lurk secretly for the innocent without cause;  12 Let us swallow them alive like </a:t>
            </a:r>
            <a:r>
              <a:rPr lang="en-US" dirty="0" err="1" smtClean="0"/>
              <a:t>Sheol</a:t>
            </a:r>
            <a:r>
              <a:rPr lang="en-US" dirty="0" smtClean="0"/>
              <a:t>, And whole, like those who go down to the Pit; 13 We shall find all kinds of precious possessions, We shall fill our houses with spoil; 14 Cast in your lot among us, Let us all have one purse" —  15 My son, do not walk in the way with them, Keep your foot from their path;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6" name="Title 5"/>
          <p:cNvSpPr>
            <a:spLocks noGrp="1"/>
          </p:cNvSpPr>
          <p:nvPr>
            <p:ph type="title"/>
          </p:nvPr>
        </p:nvSpPr>
        <p:spPr>
          <a:xfrm>
            <a:off x="762000" y="3276600"/>
            <a:ext cx="5562600" cy="609600"/>
          </a:xfrm>
        </p:spPr>
        <p:txBody>
          <a:bodyPr>
            <a:normAutofit fontScale="90000"/>
          </a:bodyPr>
          <a:lstStyle/>
          <a:p>
            <a:r>
              <a:rPr lang="en-US" dirty="0" smtClean="0"/>
              <a:t>2 Samuel 13:3</a:t>
            </a:r>
            <a:endParaRPr lang="en-US" dirty="0"/>
          </a:p>
        </p:txBody>
      </p:sp>
      <p:sp>
        <p:nvSpPr>
          <p:cNvPr id="7" name="Content Placeholder 6"/>
          <p:cNvSpPr>
            <a:spLocks noGrp="1"/>
          </p:cNvSpPr>
          <p:nvPr>
            <p:ph idx="1"/>
          </p:nvPr>
        </p:nvSpPr>
        <p:spPr>
          <a:xfrm>
            <a:off x="381000" y="3886201"/>
            <a:ext cx="8458200" cy="1371599"/>
          </a:xfrm>
        </p:spPr>
        <p:txBody>
          <a:bodyPr>
            <a:normAutofit fontScale="85000" lnSpcReduction="10000"/>
          </a:bodyPr>
          <a:lstStyle/>
          <a:p>
            <a:pPr>
              <a:buNone/>
            </a:pPr>
            <a:r>
              <a:rPr lang="en-US" dirty="0" smtClean="0"/>
              <a:t>    But </a:t>
            </a:r>
            <a:r>
              <a:rPr lang="en-US" dirty="0" err="1" smtClean="0"/>
              <a:t>Amnon</a:t>
            </a:r>
            <a:r>
              <a:rPr lang="en-US" dirty="0" smtClean="0"/>
              <a:t> had a friend whose name was </a:t>
            </a:r>
            <a:r>
              <a:rPr lang="en-US" dirty="0" err="1" smtClean="0"/>
              <a:t>Jonadab</a:t>
            </a:r>
            <a:r>
              <a:rPr lang="en-US" dirty="0" smtClean="0"/>
              <a:t> the son of </a:t>
            </a:r>
            <a:r>
              <a:rPr lang="en-US" dirty="0" err="1" smtClean="0"/>
              <a:t>Shimeah</a:t>
            </a:r>
            <a:r>
              <a:rPr lang="en-US" dirty="0" smtClean="0"/>
              <a:t>, David's brother. Now </a:t>
            </a:r>
            <a:r>
              <a:rPr lang="en-US" dirty="0" err="1" smtClean="0"/>
              <a:t>Jonadab</a:t>
            </a:r>
            <a:r>
              <a:rPr lang="en-US" dirty="0" smtClean="0"/>
              <a:t> was a very crafty man.</a:t>
            </a:r>
            <a:endParaRPr lang="en-US" dirty="0"/>
          </a:p>
        </p:txBody>
      </p:sp>
      <p:pic>
        <p:nvPicPr>
          <p:cNvPr id="10" name="Picture 9" descr="Amnon.jpg"/>
          <p:cNvPicPr>
            <a:picLocks noChangeAspect="1"/>
          </p:cNvPicPr>
          <p:nvPr/>
        </p:nvPicPr>
        <p:blipFill>
          <a:blip r:embed="rId2" cstate="print">
            <a:lum bright="-7000" contrast="10000"/>
          </a:blip>
          <a:srcRect t="7200" b="32400"/>
          <a:stretch>
            <a:fillRect/>
          </a:stretch>
        </p:blipFill>
        <p:spPr>
          <a:xfrm>
            <a:off x="2895600" y="685800"/>
            <a:ext cx="3060700" cy="244856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6" name="Title 5"/>
          <p:cNvSpPr>
            <a:spLocks noGrp="1"/>
          </p:cNvSpPr>
          <p:nvPr>
            <p:ph type="title"/>
          </p:nvPr>
        </p:nvSpPr>
        <p:spPr>
          <a:xfrm>
            <a:off x="762000" y="3276600"/>
            <a:ext cx="5562600" cy="609600"/>
          </a:xfrm>
        </p:spPr>
        <p:txBody>
          <a:bodyPr>
            <a:normAutofit fontScale="90000"/>
          </a:bodyPr>
          <a:lstStyle/>
          <a:p>
            <a:r>
              <a:rPr lang="en-US" dirty="0" smtClean="0"/>
              <a:t>2 Samuel 13:4-5</a:t>
            </a:r>
            <a:endParaRPr lang="en-US" dirty="0"/>
          </a:p>
        </p:txBody>
      </p:sp>
      <p:sp>
        <p:nvSpPr>
          <p:cNvPr id="7" name="Content Placeholder 6"/>
          <p:cNvSpPr>
            <a:spLocks noGrp="1"/>
          </p:cNvSpPr>
          <p:nvPr>
            <p:ph idx="1"/>
          </p:nvPr>
        </p:nvSpPr>
        <p:spPr>
          <a:xfrm>
            <a:off x="381000" y="3886201"/>
            <a:ext cx="8458200" cy="2438399"/>
          </a:xfrm>
        </p:spPr>
        <p:txBody>
          <a:bodyPr>
            <a:normAutofit fontScale="62500" lnSpcReduction="20000"/>
          </a:bodyPr>
          <a:lstStyle/>
          <a:p>
            <a:pPr>
              <a:buNone/>
            </a:pPr>
            <a:r>
              <a:rPr lang="en-US" dirty="0" smtClean="0"/>
              <a:t>     And he said to him, "Why are you, the king's son, becoming thinner day after day? Will you not tell me?"</a:t>
            </a:r>
            <a:r>
              <a:rPr lang="en-US" dirty="0" err="1" smtClean="0"/>
              <a:t>Amnon</a:t>
            </a:r>
            <a:r>
              <a:rPr lang="en-US" dirty="0" smtClean="0"/>
              <a:t> said to him, "I love Tamar, my brother </a:t>
            </a:r>
            <a:r>
              <a:rPr lang="en-US" dirty="0" err="1" smtClean="0"/>
              <a:t>Absalom's</a:t>
            </a:r>
            <a:r>
              <a:rPr lang="en-US" dirty="0" smtClean="0"/>
              <a:t> sister." 5 So </a:t>
            </a:r>
            <a:r>
              <a:rPr lang="en-US" dirty="0" err="1" smtClean="0"/>
              <a:t>Jonadab</a:t>
            </a:r>
            <a:r>
              <a:rPr lang="en-US" dirty="0" smtClean="0"/>
              <a:t> said to him, "Lie down on your bed and pretend to be ill. And when your father comes to see you, say to him, 'Please let my sister Tamar come and give me food, and prepare the food in my sight, that I may see it and eat it from her hand.'" </a:t>
            </a:r>
          </a:p>
          <a:p>
            <a:pPr>
              <a:buNone/>
            </a:pPr>
            <a:endParaRPr lang="en-US" dirty="0"/>
          </a:p>
        </p:txBody>
      </p:sp>
      <p:pic>
        <p:nvPicPr>
          <p:cNvPr id="10" name="Picture 9" descr="Amnon.jpg"/>
          <p:cNvPicPr>
            <a:picLocks noChangeAspect="1"/>
          </p:cNvPicPr>
          <p:nvPr/>
        </p:nvPicPr>
        <p:blipFill>
          <a:blip r:embed="rId2" cstate="print">
            <a:lum bright="-7000" contrast="10000"/>
          </a:blip>
          <a:srcRect t="7200" b="32400"/>
          <a:stretch>
            <a:fillRect/>
          </a:stretch>
        </p:blipFill>
        <p:spPr>
          <a:xfrm>
            <a:off x="2895600" y="685800"/>
            <a:ext cx="3060700" cy="244856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652</Words>
  <Application>Microsoft Office PowerPoint</Application>
  <PresentationFormat>On-screen Show (4:3)</PresentationFormat>
  <Paragraphs>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Amnon Had a Friend</vt:lpstr>
      <vt:lpstr>2 Samuel 13:1-2</vt:lpstr>
      <vt:lpstr>2 Samuel 13:3</vt:lpstr>
      <vt:lpstr>Good friends ..</vt:lpstr>
      <vt:lpstr>What good friends do..</vt:lpstr>
      <vt:lpstr>Influence of bad friends ..</vt:lpstr>
      <vt:lpstr>Proverbs 1:10-15</vt:lpstr>
      <vt:lpstr>2 Samuel 13:3</vt:lpstr>
      <vt:lpstr>2 Samuel 13:4-5</vt:lpstr>
      <vt:lpstr>Rest of story..</vt:lpstr>
      <vt:lpstr>2 Samuel 13:3</vt:lpstr>
      <vt:lpstr>What is your story? </vt:lpstr>
      <vt:lpstr>Slide 13</vt:lpstr>
      <vt:lpstr>The one you marry..</vt:lpstr>
      <vt:lpstr>Finding good friends..</vt:lpstr>
      <vt:lpstr>Jesus will be your friend..</vt:lpstr>
      <vt:lpstr>Jesus will be your friend..</vt:lpstr>
      <vt:lpstr>Amnon Had a Friend</vt:lpstr>
      <vt:lpstr>Slide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266</cp:revision>
  <dcterms:created xsi:type="dcterms:W3CDTF">2011-02-15T07:29:10Z</dcterms:created>
  <dcterms:modified xsi:type="dcterms:W3CDTF">2014-08-31T14:14:55Z</dcterms:modified>
</cp:coreProperties>
</file>