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9" r:id="rId3"/>
    <p:sldId id="268" r:id="rId4"/>
    <p:sldId id="270" r:id="rId5"/>
    <p:sldId id="271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A1828"/>
    <a:srgbClr val="07101B"/>
    <a:srgbClr val="000000"/>
    <a:srgbClr val="663300"/>
    <a:srgbClr val="261300"/>
    <a:srgbClr val="0094C8"/>
    <a:srgbClr val="0078A2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71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ower from on High.jpg"/>
          <p:cNvPicPr>
            <a:picLocks noChangeAspect="1"/>
          </p:cNvPicPr>
          <p:nvPr userDrawn="1"/>
        </p:nvPicPr>
        <p:blipFill>
          <a:blip r:embed="rId14" cstate="print">
            <a:lum contrast="10000"/>
          </a:blip>
          <a:srcRect t="11560"/>
          <a:stretch>
            <a:fillRect/>
          </a:stretch>
        </p:blipFill>
        <p:spPr>
          <a:xfrm>
            <a:off x="0" y="1676400"/>
            <a:ext cx="9144000" cy="35978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9144000" cy="35814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lug-into-the-power-of-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4191000"/>
          </a:xfrm>
          <a:prstGeom prst="rect">
            <a:avLst/>
          </a:prstGeom>
        </p:spPr>
      </p:pic>
      <p:pic>
        <p:nvPicPr>
          <p:cNvPr id="6" name="Picture 5" descr="Power from on High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0" y="1524000"/>
            <a:ext cx="9144000" cy="4191000"/>
          </a:xfrm>
          <a:prstGeom prst="rect">
            <a:avLst/>
          </a:prstGeom>
        </p:spPr>
      </p:pic>
      <p:pic>
        <p:nvPicPr>
          <p:cNvPr id="8" name="Picture 7" descr="electricplug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t="18519" b="25926"/>
          <a:stretch>
            <a:fillRect/>
          </a:stretch>
        </p:blipFill>
        <p:spPr>
          <a:xfrm>
            <a:off x="0" y="1524000"/>
            <a:ext cx="9144000" cy="42672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Luke 24:44-49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95399"/>
          </a:xfrm>
        </p:spPr>
        <p:txBody>
          <a:bodyPr/>
          <a:lstStyle/>
          <a:p>
            <a:r>
              <a:rPr lang="en-US" dirty="0" smtClean="0"/>
              <a:t>Plug into the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Dependent on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We sense His blessing…</a:t>
            </a:r>
          </a:p>
          <a:p>
            <a:pPr lvl="1"/>
            <a:r>
              <a:rPr lang="en-US" dirty="0" smtClean="0"/>
              <a:t>Acts 11:21-23  And the </a:t>
            </a:r>
            <a:r>
              <a:rPr lang="en-US" dirty="0" smtClean="0">
                <a:solidFill>
                  <a:srgbClr val="FFCC00"/>
                </a:solidFill>
              </a:rPr>
              <a:t>hand of the Lord was with them</a:t>
            </a:r>
            <a:r>
              <a:rPr lang="en-US" dirty="0" smtClean="0"/>
              <a:t>, and a great number believed and turned to the Lord... 23 When (Barnabas) came and had </a:t>
            </a:r>
            <a:r>
              <a:rPr lang="en-US" dirty="0" smtClean="0">
                <a:solidFill>
                  <a:srgbClr val="FFCC00"/>
                </a:solidFill>
              </a:rPr>
              <a:t>seen the grace of God</a:t>
            </a:r>
            <a:r>
              <a:rPr lang="en-US" dirty="0" smtClean="0"/>
              <a:t>, he was glad, and encouraged them all that with purpose of heart they should continue with the Lord. </a:t>
            </a:r>
          </a:p>
          <a:p>
            <a:endParaRPr lang="en-US" dirty="0"/>
          </a:p>
        </p:txBody>
      </p:sp>
      <p:pic>
        <p:nvPicPr>
          <p:cNvPr id="4" name="Picture 3" descr="praying-chu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562600"/>
            <a:ext cx="1828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Praying in homes..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Together as well as individually…</a:t>
            </a:r>
          </a:p>
          <a:p>
            <a:pPr lvl="1"/>
            <a:r>
              <a:rPr lang="en-US" dirty="0" smtClean="0"/>
              <a:t>Acts 12:5 Peter was therefore kept in prison, but </a:t>
            </a:r>
            <a:r>
              <a:rPr lang="en-US" dirty="0" smtClean="0">
                <a:solidFill>
                  <a:srgbClr val="FFCC00"/>
                </a:solidFill>
              </a:rPr>
              <a:t>constant prayer was offered to God for him by the church</a:t>
            </a:r>
            <a:r>
              <a:rPr lang="en-US" dirty="0" smtClean="0"/>
              <a:t>. 12  he came to the house of Mary, the mother of John whose surname was Mark, where </a:t>
            </a:r>
            <a:r>
              <a:rPr lang="en-US" dirty="0" smtClean="0">
                <a:solidFill>
                  <a:srgbClr val="FFCC00"/>
                </a:solidFill>
              </a:rPr>
              <a:t>many were gathered together praying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raying-chu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562600"/>
            <a:ext cx="1828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Father will respond to our prayers…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1"/>
            <a:ext cx="8686800" cy="4419600"/>
          </a:xfrm>
        </p:spPr>
        <p:txBody>
          <a:bodyPr/>
          <a:lstStyle/>
          <a:p>
            <a:r>
              <a:rPr lang="en-US" dirty="0" smtClean="0"/>
              <a:t>Acts 2:47 the Lord added daily…</a:t>
            </a:r>
          </a:p>
          <a:p>
            <a:r>
              <a:rPr lang="en-US" dirty="0" smtClean="0"/>
              <a:t>Acts 4:31 strength and boldness..</a:t>
            </a:r>
          </a:p>
          <a:p>
            <a:r>
              <a:rPr lang="en-US" dirty="0" smtClean="0"/>
              <a:t>Acts 6:7 the word of God multiplied..</a:t>
            </a:r>
          </a:p>
          <a:p>
            <a:r>
              <a:rPr lang="en-US" dirty="0" smtClean="0"/>
              <a:t>Acts 12:5 the Lord brought deliverance..</a:t>
            </a:r>
            <a:endParaRPr lang="en-US" dirty="0"/>
          </a:p>
        </p:txBody>
      </p:sp>
      <p:pic>
        <p:nvPicPr>
          <p:cNvPr id="4" name="Picture 3" descr="prayer changes thing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952723"/>
            <a:ext cx="2514600" cy="167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h 3 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8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ug-into-the-power-of-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6862"/>
            <a:ext cx="9144000" cy="3724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nd-storm.jpg"/>
          <p:cNvPicPr>
            <a:picLocks noChangeAspect="1"/>
          </p:cNvPicPr>
          <p:nvPr/>
        </p:nvPicPr>
        <p:blipFill>
          <a:blip r:embed="rId2" cstate="print">
            <a:lum bright="-30000" contrast="10000"/>
          </a:blip>
          <a:stretch>
            <a:fillRect/>
          </a:stretch>
        </p:blipFill>
        <p:spPr>
          <a:xfrm>
            <a:off x="0" y="0"/>
            <a:ext cx="9151380" cy="6553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outage..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19201"/>
          </a:xfrm>
        </p:spPr>
        <p:txBody>
          <a:bodyPr>
            <a:normAutofit/>
          </a:bodyPr>
          <a:lstStyle/>
          <a:p>
            <a:r>
              <a:rPr lang="en-US" dirty="0" smtClean="0"/>
              <a:t>Maybe we’re not supposed to be so comfortable, easy and relaxed..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per room 7777 1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533400"/>
            <a:ext cx="9144000" cy="601700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3810000"/>
          </a:xfrm>
          <a:solidFill>
            <a:schemeClr val="tx1">
              <a:alpha val="5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Luke 24:49  Behold, I send the Promise of My Father upon you… tarry in the city of Jerusalem until you are endued with </a:t>
            </a:r>
            <a:r>
              <a:rPr lang="en-US" dirty="0" smtClean="0">
                <a:solidFill>
                  <a:srgbClr val="FFCC00"/>
                </a:solidFill>
              </a:rPr>
              <a:t>power </a:t>
            </a:r>
            <a:r>
              <a:rPr lang="en-US" dirty="0" smtClean="0"/>
              <a:t>from on high." </a:t>
            </a:r>
          </a:p>
          <a:p>
            <a:r>
              <a:rPr lang="en-US" dirty="0" smtClean="0"/>
              <a:t>Acts 1:11-14  Then they returned to Jerusalem.. 14 These all continued </a:t>
            </a:r>
            <a:r>
              <a:rPr lang="en-US" dirty="0" smtClean="0">
                <a:solidFill>
                  <a:srgbClr val="FFCC00"/>
                </a:solidFill>
              </a:rPr>
              <a:t>with one accord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CC00"/>
                </a:solidFill>
              </a:rPr>
              <a:t>prayer and supplication</a:t>
            </a:r>
            <a:r>
              <a:rPr lang="en-US" dirty="0" smtClean="0"/>
              <a:t>, with the women and Mary the mother of Jesus, and with His brothers.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of power..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A1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ritual power outag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6400" t="12800"/>
          <a:stretch>
            <a:fillRect/>
          </a:stretch>
        </p:blipFill>
        <p:spPr>
          <a:xfrm>
            <a:off x="0" y="0"/>
            <a:ext cx="5933812" cy="3961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81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say “Yes,” but then Live “No”..</a:t>
            </a:r>
          </a:p>
          <a:p>
            <a:r>
              <a:rPr lang="en-US" sz="3200" dirty="0" smtClean="0"/>
              <a:t>You put off making decisions..</a:t>
            </a:r>
          </a:p>
          <a:p>
            <a:r>
              <a:rPr lang="en-US" sz="3200" dirty="0" smtClean="0"/>
              <a:t>Your prayers don’t seem alive..</a:t>
            </a:r>
          </a:p>
          <a:p>
            <a:r>
              <a:rPr lang="en-US" sz="3200" dirty="0" smtClean="0"/>
              <a:t>Church feels dry..</a:t>
            </a:r>
          </a:p>
          <a:p>
            <a:r>
              <a:rPr lang="en-US" sz="3200" dirty="0" smtClean="0"/>
              <a:t>You’re moody and irritable..</a:t>
            </a:r>
          </a:p>
          <a:p>
            <a:r>
              <a:rPr lang="en-US" sz="3200" dirty="0" smtClean="0"/>
              <a:t>You’re low on spiritual fruit... </a:t>
            </a:r>
          </a:p>
        </p:txBody>
      </p:sp>
      <p:pic>
        <p:nvPicPr>
          <p:cNvPr id="7" name="Picture 6" descr="powe+ou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52578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41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Get connected..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2666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Ephesians 3:20-21 Now to Him who is able to do exceedingly abundantly above all that we ask or think, according to the </a:t>
            </a:r>
            <a:r>
              <a:rPr lang="en-US" dirty="0" smtClean="0">
                <a:solidFill>
                  <a:srgbClr val="FFCC00"/>
                </a:solidFill>
              </a:rPr>
              <a:t>power that works in us</a:t>
            </a:r>
            <a:r>
              <a:rPr lang="en-US" dirty="0" smtClean="0"/>
              <a:t>, 21 to Him be glory in the church by Christ Jesus to all generations, forever and ever. Amen. </a:t>
            </a:r>
            <a:endParaRPr lang="en-US" dirty="0"/>
          </a:p>
        </p:txBody>
      </p:sp>
      <p:pic>
        <p:nvPicPr>
          <p:cNvPr id="4" name="Picture 3" descr="plug-into-the-power-of-prayer.jpg"/>
          <p:cNvPicPr>
            <a:picLocks noChangeAspect="1"/>
          </p:cNvPicPr>
          <p:nvPr/>
        </p:nvPicPr>
        <p:blipFill>
          <a:blip r:embed="rId2" cstate="print"/>
          <a:srcRect l="11250" r="6000"/>
          <a:stretch>
            <a:fillRect/>
          </a:stretch>
        </p:blipFill>
        <p:spPr>
          <a:xfrm>
            <a:off x="5943600" y="152399"/>
            <a:ext cx="2731821" cy="1344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Humbly call on God…</a:t>
            </a:r>
            <a:endParaRPr lang="en-US" dirty="0"/>
          </a:p>
        </p:txBody>
      </p:sp>
      <p:pic>
        <p:nvPicPr>
          <p:cNvPr id="4" name="Picture 3" descr="fervent-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6854" cy="3810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4191000"/>
            <a:ext cx="8458200" cy="2438400"/>
          </a:xfrm>
          <a:solidFill>
            <a:srgbClr val="0A1828">
              <a:alpha val="60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Luke 18:9-14 "the tax collector, standing afar off, would not so much as raise his eyes to heaven, but beat his breast, saying, </a:t>
            </a:r>
            <a:r>
              <a:rPr lang="en-US" dirty="0" smtClean="0">
                <a:solidFill>
                  <a:srgbClr val="FFCC00"/>
                </a:solidFill>
              </a:rPr>
              <a:t>'God, be merciful to me a sinner!</a:t>
            </a:r>
            <a:r>
              <a:rPr lang="en-US" dirty="0" smtClean="0"/>
              <a:t>'  14 I tell you, this man went down to his house justified rather than the other; for... he who humbles himself will be exalted."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Facing tough problems…</a:t>
            </a:r>
            <a:endParaRPr lang="en-US" dirty="0"/>
          </a:p>
        </p:txBody>
      </p:sp>
      <p:pic>
        <p:nvPicPr>
          <p:cNvPr id="4" name="Picture 3" descr="fervent-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6854" cy="3810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33600"/>
            <a:ext cx="8382000" cy="3962400"/>
          </a:xfrm>
          <a:solidFill>
            <a:srgbClr val="0A1828">
              <a:alpha val="50000"/>
            </a:srgb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James 1:5-6 If any of you lacks wisdom, let him ask of God, who gives to all liberally and without reproach, and it will be given to him. 6 But let him </a:t>
            </a:r>
            <a:r>
              <a:rPr lang="en-US" dirty="0" smtClean="0">
                <a:solidFill>
                  <a:srgbClr val="FFCC00"/>
                </a:solidFill>
              </a:rPr>
              <a:t>ask in faith, with no doubting</a:t>
            </a:r>
            <a:r>
              <a:rPr lang="en-US" dirty="0" smtClean="0"/>
              <a:t>, for he who doubts is like a wave of the sea driven and tossed by the wind. </a:t>
            </a:r>
          </a:p>
          <a:p>
            <a:r>
              <a:rPr lang="en-US" dirty="0" smtClean="0"/>
              <a:t>James 5:16-18  The effective, </a:t>
            </a:r>
            <a:r>
              <a:rPr lang="en-US" dirty="0" smtClean="0">
                <a:solidFill>
                  <a:srgbClr val="FFCC00"/>
                </a:solidFill>
              </a:rPr>
              <a:t>fervent prayer of a righteous man</a:t>
            </a:r>
            <a:r>
              <a:rPr lang="en-US" dirty="0" smtClean="0"/>
              <a:t> avails much. 17 Elijah was a man with a nature like ours, and he prayed earnestly that it would not rain; and it did not rain on the land for three years and six months. 18 And he prayed again, and the heaven gave rain, and the earth produced its fruit.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praying church..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124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Prayer must be a priority..</a:t>
            </a:r>
          </a:p>
          <a:p>
            <a:pPr lvl="1"/>
            <a:r>
              <a:rPr lang="en-US" dirty="0" smtClean="0"/>
              <a:t>Acts 2:42-46 And they </a:t>
            </a:r>
            <a:r>
              <a:rPr lang="en-US" dirty="0" smtClean="0">
                <a:solidFill>
                  <a:srgbClr val="FFCC00"/>
                </a:solidFill>
              </a:rPr>
              <a:t>continued steadfastly</a:t>
            </a:r>
            <a:r>
              <a:rPr lang="en-US" dirty="0" smtClean="0"/>
              <a:t> in the apostles' doctrine and fellowship, in the breaking of bread, and </a:t>
            </a:r>
            <a:r>
              <a:rPr lang="en-US" dirty="0" smtClean="0">
                <a:solidFill>
                  <a:srgbClr val="FFCC00"/>
                </a:solidFill>
              </a:rPr>
              <a:t>in prayers</a:t>
            </a:r>
            <a:r>
              <a:rPr lang="en-US" dirty="0" smtClean="0"/>
              <a:t>.. 46 So </a:t>
            </a:r>
            <a:r>
              <a:rPr lang="en-US" dirty="0" smtClean="0">
                <a:solidFill>
                  <a:srgbClr val="FFCC00"/>
                </a:solidFill>
              </a:rPr>
              <a:t>continuing daily with one accord </a:t>
            </a:r>
            <a:r>
              <a:rPr lang="en-US" dirty="0" smtClean="0"/>
              <a:t>in the temple, and breaking bread from house to house, they ate their food with gladness and simplicity of heart.</a:t>
            </a:r>
          </a:p>
          <a:p>
            <a:endParaRPr lang="en-US" dirty="0"/>
          </a:p>
        </p:txBody>
      </p:sp>
      <p:pic>
        <p:nvPicPr>
          <p:cNvPr id="4" name="Picture 3" descr="praying-chu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410200"/>
            <a:ext cx="1828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Leaders given to prayer..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A constant priority…</a:t>
            </a:r>
          </a:p>
          <a:p>
            <a:pPr lvl="1"/>
            <a:r>
              <a:rPr lang="en-US" dirty="0" smtClean="0"/>
              <a:t>Acts 3:1 Now </a:t>
            </a:r>
            <a:r>
              <a:rPr lang="en-US" dirty="0" smtClean="0">
                <a:solidFill>
                  <a:srgbClr val="FFCC00"/>
                </a:solidFill>
              </a:rPr>
              <a:t>Peter and John went up together</a:t>
            </a:r>
            <a:r>
              <a:rPr lang="en-US" dirty="0" smtClean="0"/>
              <a:t> to the temple at the </a:t>
            </a:r>
            <a:r>
              <a:rPr lang="en-US" dirty="0" smtClean="0">
                <a:solidFill>
                  <a:srgbClr val="FFCC00"/>
                </a:solidFill>
              </a:rPr>
              <a:t>hour of prayer</a:t>
            </a:r>
            <a:r>
              <a:rPr lang="en-US" dirty="0" smtClean="0"/>
              <a:t>, the ninth hour. </a:t>
            </a:r>
          </a:p>
          <a:p>
            <a:pPr lvl="1"/>
            <a:r>
              <a:rPr lang="en-US" dirty="0" smtClean="0"/>
              <a:t>Acts 6:2-4 "It is not desirable that we should leave the word of God and serve tables… 4 but we will </a:t>
            </a:r>
            <a:r>
              <a:rPr lang="en-US" dirty="0" smtClean="0">
                <a:solidFill>
                  <a:srgbClr val="FFCC00"/>
                </a:solidFill>
              </a:rPr>
              <a:t>give ourselves continually to prayer</a:t>
            </a:r>
            <a:r>
              <a:rPr lang="en-US" dirty="0" smtClean="0"/>
              <a:t> and to the </a:t>
            </a:r>
            <a:r>
              <a:rPr lang="en-US" dirty="0" smtClean="0">
                <a:solidFill>
                  <a:srgbClr val="FFCC00"/>
                </a:solidFill>
              </a:rPr>
              <a:t>ministry of the word</a:t>
            </a:r>
            <a:r>
              <a:rPr lang="en-US" dirty="0" smtClean="0"/>
              <a:t>."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raying-chu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562600"/>
            <a:ext cx="1828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678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Plug into the Power</vt:lpstr>
      <vt:lpstr>Power outage..</vt:lpstr>
      <vt:lpstr>Promise of power..</vt:lpstr>
      <vt:lpstr>Slide 4</vt:lpstr>
      <vt:lpstr>Get connected..</vt:lpstr>
      <vt:lpstr>Humbly call on God…</vt:lpstr>
      <vt:lpstr>Facing tough problems…</vt:lpstr>
      <vt:lpstr>The praying church..</vt:lpstr>
      <vt:lpstr>Leaders given to prayer..</vt:lpstr>
      <vt:lpstr>Dependent on God..</vt:lpstr>
      <vt:lpstr>Praying in homes..</vt:lpstr>
      <vt:lpstr>The Father will respond to our prayers…</vt:lpstr>
      <vt:lpstr>Slide 13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257</cp:revision>
  <dcterms:created xsi:type="dcterms:W3CDTF">2011-02-15T07:29:10Z</dcterms:created>
  <dcterms:modified xsi:type="dcterms:W3CDTF">2014-11-21T17:34:58Z</dcterms:modified>
</cp:coreProperties>
</file>