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5"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0000"/>
    <a:srgbClr val="1E0000"/>
    <a:srgbClr val="360000"/>
    <a:srgbClr val="663300"/>
    <a:srgbClr val="261300"/>
    <a:srgbClr val="0094C8"/>
    <a:srgbClr val="0078A2"/>
    <a:srgbClr val="000000"/>
    <a:srgbClr val="FFCC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33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12/25/2014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12/25/2014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12/25/2014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12/25/2014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12/25/2014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urch leadership  02.jpg"/>
          <p:cNvPicPr>
            <a:picLocks noChangeAspect="1"/>
          </p:cNvPicPr>
          <p:nvPr userDrawn="1"/>
        </p:nvPicPr>
        <p:blipFill>
          <a:blip r:embed="rId13" cstate="print">
            <a:lum bright="-20000" contras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2" cstate="print">
            <a:lum bright="-20000" contrast="10000"/>
          </a:blip>
          <a:stretch>
            <a:fillRect/>
          </a:stretch>
        </p:blipFill>
        <p:spPr>
          <a:xfrm>
            <a:off x="0" y="0"/>
            <a:ext cx="9144000" cy="6858000"/>
          </a:xfrm>
          <a:prstGeom prst="rect">
            <a:avLst/>
          </a:prstGeom>
        </p:spPr>
      </p:pic>
      <p:sp>
        <p:nvSpPr>
          <p:cNvPr id="4" name="Title 3"/>
          <p:cNvSpPr>
            <a:spLocks noGrp="1"/>
          </p:cNvSpPr>
          <p:nvPr>
            <p:ph type="ctrTitle"/>
          </p:nvPr>
        </p:nvSpPr>
        <p:spPr>
          <a:xfrm>
            <a:off x="304800" y="304800"/>
            <a:ext cx="8458200" cy="1295399"/>
          </a:xfrm>
        </p:spPr>
        <p:txBody>
          <a:bodyPr/>
          <a:lstStyle/>
          <a:p>
            <a:r>
              <a:rPr lang="en-US" dirty="0" smtClean="0"/>
              <a:t>The Gospel of Peace</a:t>
            </a:r>
            <a:endParaRPr lang="en-US" dirty="0"/>
          </a:p>
        </p:txBody>
      </p:sp>
      <p:sp>
        <p:nvSpPr>
          <p:cNvPr id="5" name="Subtitle 4"/>
          <p:cNvSpPr>
            <a:spLocks noGrp="1"/>
          </p:cNvSpPr>
          <p:nvPr>
            <p:ph type="subTitle" idx="1"/>
          </p:nvPr>
        </p:nvSpPr>
        <p:spPr>
          <a:xfrm>
            <a:off x="1447800" y="5638800"/>
            <a:ext cx="6400800" cy="914400"/>
          </a:xfrm>
        </p:spPr>
        <p:txBody>
          <a:bodyPr>
            <a:normAutofit/>
          </a:bodyPr>
          <a:lstStyle/>
          <a:p>
            <a:r>
              <a:rPr lang="en-US" sz="4400" dirty="0" smtClean="0"/>
              <a:t>Ephesians 2:13-18</a:t>
            </a:r>
            <a:endParaRPr lang="en-US" sz="4400" dirty="0"/>
          </a:p>
        </p:txBody>
      </p:sp>
      <p:pic>
        <p:nvPicPr>
          <p:cNvPr id="6" name="Picture 5" descr="AndOnEarth.jpg"/>
          <p:cNvPicPr>
            <a:picLocks noChangeAspect="1"/>
          </p:cNvPicPr>
          <p:nvPr/>
        </p:nvPicPr>
        <p:blipFill>
          <a:blip r:embed="rId3" cstate="print"/>
          <a:stretch>
            <a:fillRect/>
          </a:stretch>
        </p:blipFill>
        <p:spPr>
          <a:xfrm>
            <a:off x="0" y="1828800"/>
            <a:ext cx="9048750" cy="3486150"/>
          </a:xfrm>
          <a:prstGeom prst="rect">
            <a:avLst/>
          </a:prstGeom>
          <a:effectLst>
            <a:glow rad="139700">
              <a:schemeClr val="accent6">
                <a:satMod val="175000"/>
                <a:alpha val="40000"/>
              </a:schemeClr>
            </a:glo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eace-have_they2.jpg"/>
          <p:cNvPicPr>
            <a:picLocks noChangeAspect="1"/>
          </p:cNvPicPr>
          <p:nvPr/>
        </p:nvPicPr>
        <p:blipFill>
          <a:blip r:embed="rId2" cstate="print">
            <a:lum bright="-5000" contrast="10000"/>
          </a:blip>
          <a:srcRect t="7522" b="5373"/>
          <a:stretch>
            <a:fillRect/>
          </a:stretch>
        </p:blipFill>
        <p:spPr>
          <a:xfrm>
            <a:off x="0" y="0"/>
            <a:ext cx="9144000" cy="4724400"/>
          </a:xfrm>
          <a:prstGeom prst="rect">
            <a:avLst/>
          </a:prstGeom>
        </p:spPr>
      </p:pic>
      <p:sp>
        <p:nvSpPr>
          <p:cNvPr id="4" name="Content Placeholder 3"/>
          <p:cNvSpPr>
            <a:spLocks noGrp="1"/>
          </p:cNvSpPr>
          <p:nvPr>
            <p:ph idx="1"/>
          </p:nvPr>
        </p:nvSpPr>
        <p:spPr>
          <a:xfrm>
            <a:off x="381000" y="3962400"/>
            <a:ext cx="8229600" cy="2697163"/>
          </a:xfrm>
          <a:solidFill>
            <a:schemeClr val="tx1">
              <a:alpha val="65000"/>
            </a:schemeClr>
          </a:solidFill>
        </p:spPr>
        <p:txBody>
          <a:bodyPr>
            <a:normAutofit fontScale="77500" lnSpcReduction="20000"/>
          </a:bodyPr>
          <a:lstStyle/>
          <a:p>
            <a:r>
              <a:rPr lang="en-US" dirty="0" smtClean="0"/>
              <a:t>John 14:1-3 "Let not your heart be troubled; you believe in God, believe also in Me.  2 In My Father's house are many mansions; if it were not so, I would have told you. I go to prepare a place for you.  3 And if I go and prepare a place for you, I will come again and receive you to Myself; that where I am, there you may be also.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acial oneness.jpg"/>
          <p:cNvPicPr>
            <a:picLocks noChangeAspect="1"/>
          </p:cNvPicPr>
          <p:nvPr/>
        </p:nvPicPr>
        <p:blipFill>
          <a:blip r:embed="rId2" cstate="print">
            <a:lum bright="-5000" contrast="10000"/>
          </a:blip>
          <a:stretch>
            <a:fillRect/>
          </a:stretch>
        </p:blipFill>
        <p:spPr>
          <a:xfrm>
            <a:off x="0" y="1447800"/>
            <a:ext cx="4724400" cy="2839073"/>
          </a:xfrm>
          <a:prstGeom prst="rect">
            <a:avLst/>
          </a:prstGeom>
        </p:spPr>
      </p:pic>
      <p:pic>
        <p:nvPicPr>
          <p:cNvPr id="3" name="Picture 2" descr="road rage.jpg"/>
          <p:cNvPicPr>
            <a:picLocks noChangeAspect="1"/>
          </p:cNvPicPr>
          <p:nvPr/>
        </p:nvPicPr>
        <p:blipFill>
          <a:blip r:embed="rId3" cstate="print">
            <a:lum contrast="10000"/>
          </a:blip>
          <a:stretch>
            <a:fillRect/>
          </a:stretch>
        </p:blipFill>
        <p:spPr>
          <a:xfrm>
            <a:off x="4718602" y="1447800"/>
            <a:ext cx="4425398" cy="2819400"/>
          </a:xfrm>
          <a:prstGeom prst="rect">
            <a:avLst/>
          </a:prstGeom>
        </p:spPr>
      </p:pic>
      <p:sp>
        <p:nvSpPr>
          <p:cNvPr id="4" name="Title 3"/>
          <p:cNvSpPr>
            <a:spLocks noGrp="1"/>
          </p:cNvSpPr>
          <p:nvPr>
            <p:ph type="title"/>
          </p:nvPr>
        </p:nvSpPr>
        <p:spPr/>
        <p:txBody>
          <a:bodyPr/>
          <a:lstStyle/>
          <a:p>
            <a:r>
              <a:rPr lang="en-US" dirty="0" smtClean="0"/>
              <a:t>Peace with others..</a:t>
            </a:r>
            <a:endParaRPr lang="en-US" dirty="0"/>
          </a:p>
        </p:txBody>
      </p:sp>
      <p:sp>
        <p:nvSpPr>
          <p:cNvPr id="5" name="Content Placeholder 4"/>
          <p:cNvSpPr>
            <a:spLocks noGrp="1"/>
          </p:cNvSpPr>
          <p:nvPr>
            <p:ph idx="1"/>
          </p:nvPr>
        </p:nvSpPr>
        <p:spPr>
          <a:xfrm>
            <a:off x="457200" y="4495800"/>
            <a:ext cx="8229600" cy="2133600"/>
          </a:xfrm>
        </p:spPr>
        <p:txBody>
          <a:bodyPr/>
          <a:lstStyle/>
          <a:p>
            <a:r>
              <a:rPr lang="en-US" dirty="0" smtClean="0"/>
              <a:t>Hebrews 12:14 </a:t>
            </a:r>
            <a:r>
              <a:rPr lang="en-US" dirty="0" err="1" smtClean="0"/>
              <a:t>Purue</a:t>
            </a:r>
            <a:r>
              <a:rPr lang="en-US" dirty="0" smtClean="0"/>
              <a:t> peace with all people, and holiness, without which no one will see the Lord..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acial oneness.jpg"/>
          <p:cNvPicPr>
            <a:picLocks noChangeAspect="1"/>
          </p:cNvPicPr>
          <p:nvPr/>
        </p:nvPicPr>
        <p:blipFill>
          <a:blip r:embed="rId2" cstate="print">
            <a:lum bright="-5000" contrast="10000"/>
          </a:blip>
          <a:stretch>
            <a:fillRect/>
          </a:stretch>
        </p:blipFill>
        <p:spPr>
          <a:xfrm>
            <a:off x="0" y="1447800"/>
            <a:ext cx="4724400" cy="2839073"/>
          </a:xfrm>
          <a:prstGeom prst="rect">
            <a:avLst/>
          </a:prstGeom>
        </p:spPr>
      </p:pic>
      <p:pic>
        <p:nvPicPr>
          <p:cNvPr id="3" name="Picture 2" descr="road rage.jpg"/>
          <p:cNvPicPr>
            <a:picLocks noChangeAspect="1"/>
          </p:cNvPicPr>
          <p:nvPr/>
        </p:nvPicPr>
        <p:blipFill>
          <a:blip r:embed="rId3" cstate="print">
            <a:lum contrast="10000"/>
          </a:blip>
          <a:stretch>
            <a:fillRect/>
          </a:stretch>
        </p:blipFill>
        <p:spPr>
          <a:xfrm>
            <a:off x="4718602" y="1447800"/>
            <a:ext cx="4425398" cy="2819400"/>
          </a:xfrm>
          <a:prstGeom prst="rect">
            <a:avLst/>
          </a:prstGeom>
        </p:spPr>
      </p:pic>
      <p:sp>
        <p:nvSpPr>
          <p:cNvPr id="4" name="Title 3"/>
          <p:cNvSpPr>
            <a:spLocks noGrp="1"/>
          </p:cNvSpPr>
          <p:nvPr>
            <p:ph type="title"/>
          </p:nvPr>
        </p:nvSpPr>
        <p:spPr/>
        <p:txBody>
          <a:bodyPr/>
          <a:lstStyle/>
          <a:p>
            <a:r>
              <a:rPr lang="en-US" dirty="0" smtClean="0"/>
              <a:t>Peace with others..</a:t>
            </a:r>
            <a:endParaRPr lang="en-US" dirty="0"/>
          </a:p>
        </p:txBody>
      </p:sp>
      <p:sp>
        <p:nvSpPr>
          <p:cNvPr id="5" name="Content Placeholder 4"/>
          <p:cNvSpPr>
            <a:spLocks noGrp="1"/>
          </p:cNvSpPr>
          <p:nvPr>
            <p:ph idx="1"/>
          </p:nvPr>
        </p:nvSpPr>
        <p:spPr>
          <a:xfrm>
            <a:off x="381000" y="4343400"/>
            <a:ext cx="8534400" cy="2362200"/>
          </a:xfrm>
        </p:spPr>
        <p:txBody>
          <a:bodyPr>
            <a:normAutofit fontScale="85000" lnSpcReduction="10000"/>
          </a:bodyPr>
          <a:lstStyle/>
          <a:p>
            <a:r>
              <a:rPr lang="en-US" dirty="0" smtClean="0"/>
              <a:t>Galatians 3:26-28 For as many of you as were baptized into Christ have put on Christ. 28 There is neither Jew nor Greek, there is neither slave nor free, there is neither male nor female; for you are all one in Christ Jesus.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struments_of_peace_1.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eace of Christ.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2" cstate="print">
            <a:lum bright="-20000" contrast="10000"/>
          </a:blip>
          <a:stretch>
            <a:fillRect/>
          </a:stretch>
        </p:blipFill>
        <p:spPr>
          <a:xfrm>
            <a:off x="0" y="0"/>
            <a:ext cx="9144000" cy="6858000"/>
          </a:xfrm>
          <a:prstGeom prst="rect">
            <a:avLst/>
          </a:prstGeom>
        </p:spPr>
      </p:pic>
      <p:sp>
        <p:nvSpPr>
          <p:cNvPr id="4" name="Title 3"/>
          <p:cNvSpPr>
            <a:spLocks noGrp="1"/>
          </p:cNvSpPr>
          <p:nvPr>
            <p:ph type="ctrTitle"/>
          </p:nvPr>
        </p:nvSpPr>
        <p:spPr>
          <a:xfrm>
            <a:off x="304800" y="304800"/>
            <a:ext cx="8458200" cy="1295399"/>
          </a:xfrm>
        </p:spPr>
        <p:txBody>
          <a:bodyPr/>
          <a:lstStyle/>
          <a:p>
            <a:r>
              <a:rPr lang="en-US" dirty="0" smtClean="0"/>
              <a:t>The Gospel of Peace</a:t>
            </a:r>
            <a:endParaRPr lang="en-US" dirty="0"/>
          </a:p>
        </p:txBody>
      </p:sp>
      <p:sp>
        <p:nvSpPr>
          <p:cNvPr id="5" name="Subtitle 4"/>
          <p:cNvSpPr>
            <a:spLocks noGrp="1"/>
          </p:cNvSpPr>
          <p:nvPr>
            <p:ph type="subTitle" idx="1"/>
          </p:nvPr>
        </p:nvSpPr>
        <p:spPr>
          <a:xfrm>
            <a:off x="1447800" y="5638800"/>
            <a:ext cx="6400800" cy="914400"/>
          </a:xfrm>
        </p:spPr>
        <p:txBody>
          <a:bodyPr>
            <a:normAutofit/>
          </a:bodyPr>
          <a:lstStyle/>
          <a:p>
            <a:r>
              <a:rPr lang="en-US" sz="4400" dirty="0" smtClean="0"/>
              <a:t>Ephesians 2:13-18</a:t>
            </a:r>
            <a:endParaRPr lang="en-US" sz="4400" dirty="0"/>
          </a:p>
        </p:txBody>
      </p:sp>
      <p:pic>
        <p:nvPicPr>
          <p:cNvPr id="6" name="Picture 5" descr="AndOnEarth.jpg"/>
          <p:cNvPicPr>
            <a:picLocks noChangeAspect="1"/>
          </p:cNvPicPr>
          <p:nvPr/>
        </p:nvPicPr>
        <p:blipFill>
          <a:blip r:embed="rId3" cstate="print"/>
          <a:stretch>
            <a:fillRect/>
          </a:stretch>
        </p:blipFill>
        <p:spPr>
          <a:xfrm>
            <a:off x="0" y="1828800"/>
            <a:ext cx="9048750" cy="3486150"/>
          </a:xfrm>
          <a:prstGeom prst="rect">
            <a:avLst/>
          </a:prstGeom>
          <a:effectLst>
            <a:glow rad="139700">
              <a:schemeClr val="accent6">
                <a:satMod val="175000"/>
                <a:alpha val="40000"/>
              </a:schemeClr>
            </a:glo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5867400"/>
            <a:ext cx="9144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rince-of-Peace.jpg"/>
          <p:cNvPicPr>
            <a:picLocks noChangeAspect="1"/>
          </p:cNvPicPr>
          <p:nvPr/>
        </p:nvPicPr>
        <p:blipFill>
          <a:blip r:embed="rId2" cstate="print">
            <a:lum bright="-4000" contrast="10000"/>
          </a:blip>
          <a:stretch>
            <a:fillRect/>
          </a:stretch>
        </p:blipFill>
        <p:spPr>
          <a:xfrm>
            <a:off x="0" y="-2"/>
            <a:ext cx="9093198" cy="5114926"/>
          </a:xfrm>
          <a:prstGeom prst="rect">
            <a:avLst/>
          </a:prstGeom>
        </p:spPr>
      </p:pic>
      <p:sp>
        <p:nvSpPr>
          <p:cNvPr id="7" name="Subtitle 6"/>
          <p:cNvSpPr>
            <a:spLocks noGrp="1"/>
          </p:cNvSpPr>
          <p:nvPr>
            <p:ph type="subTitle" idx="1"/>
          </p:nvPr>
        </p:nvSpPr>
        <p:spPr>
          <a:xfrm>
            <a:off x="838200" y="3733800"/>
            <a:ext cx="7620000" cy="2133600"/>
          </a:xfrm>
          <a:solidFill>
            <a:schemeClr val="tx1">
              <a:alpha val="45000"/>
            </a:schemeClr>
          </a:solidFill>
        </p:spPr>
        <p:txBody>
          <a:bodyPr>
            <a:normAutofit fontScale="92500" lnSpcReduction="20000"/>
          </a:bodyPr>
          <a:lstStyle/>
          <a:p>
            <a:pPr algn="l"/>
            <a:r>
              <a:rPr lang="en-US" dirty="0" smtClean="0"/>
              <a:t>Luke 2:13-14 And suddenly there was with the angel a multitude of the heavenly host praising God and saying: 14 "Glory to God in the highest, and on earth peace, goodwill toward men!"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eaceonEarth.jpg"/>
          <p:cNvPicPr>
            <a:picLocks noChangeAspect="1"/>
          </p:cNvPicPr>
          <p:nvPr/>
        </p:nvPicPr>
        <p:blipFill>
          <a:blip r:embed="rId2" cstate="print">
            <a:lum bright="-9000" contrast="10000"/>
          </a:blip>
          <a:stretch>
            <a:fillRect/>
          </a:stretch>
        </p:blipFill>
        <p:spPr>
          <a:xfrm>
            <a:off x="685800" y="228600"/>
            <a:ext cx="7772400" cy="4365498"/>
          </a:xfrm>
          <a:prstGeom prst="rect">
            <a:avLst/>
          </a:prstGeom>
        </p:spPr>
      </p:pic>
      <p:sp>
        <p:nvSpPr>
          <p:cNvPr id="3" name="Subtitle 6"/>
          <p:cNvSpPr txBox="1">
            <a:spLocks/>
          </p:cNvSpPr>
          <p:nvPr/>
        </p:nvSpPr>
        <p:spPr>
          <a:xfrm>
            <a:off x="533400" y="4267200"/>
            <a:ext cx="8229600" cy="2133600"/>
          </a:xfrm>
          <a:prstGeom prst="rect">
            <a:avLst/>
          </a:prstGeom>
          <a:solidFill>
            <a:schemeClr val="tx1">
              <a:alpha val="45000"/>
            </a:schemeClr>
          </a:solidFill>
        </p:spPr>
        <p:txBody>
          <a:bodyPr>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Luke 2:13-14 And suddenly there was with the angel a multitude of the heavenly host praising God and saying: 14 "Glory to God in the highest, and on earth peace, goodwill toward men!"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6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oad rage.jpg"/>
          <p:cNvPicPr>
            <a:picLocks noChangeAspect="1"/>
          </p:cNvPicPr>
          <p:nvPr/>
        </p:nvPicPr>
        <p:blipFill>
          <a:blip r:embed="rId2" cstate="print"/>
          <a:stretch>
            <a:fillRect/>
          </a:stretch>
        </p:blipFill>
        <p:spPr>
          <a:xfrm>
            <a:off x="6096000" y="1828800"/>
            <a:ext cx="3048000" cy="1981200"/>
          </a:xfrm>
          <a:prstGeom prst="rect">
            <a:avLst/>
          </a:prstGeom>
        </p:spPr>
      </p:pic>
      <p:pic>
        <p:nvPicPr>
          <p:cNvPr id="3" name="Picture 2" descr="marriage problems.jpg"/>
          <p:cNvPicPr>
            <a:picLocks noChangeAspect="1"/>
          </p:cNvPicPr>
          <p:nvPr/>
        </p:nvPicPr>
        <p:blipFill>
          <a:blip r:embed="rId3" cstate="print"/>
          <a:stretch>
            <a:fillRect/>
          </a:stretch>
        </p:blipFill>
        <p:spPr>
          <a:xfrm>
            <a:off x="2667000" y="1828800"/>
            <a:ext cx="3439885" cy="1981200"/>
          </a:xfrm>
          <a:prstGeom prst="rect">
            <a:avLst/>
          </a:prstGeom>
        </p:spPr>
      </p:pic>
      <p:pic>
        <p:nvPicPr>
          <p:cNvPr id="4" name="Picture 3" descr="tension.jpg"/>
          <p:cNvPicPr>
            <a:picLocks noChangeAspect="1"/>
          </p:cNvPicPr>
          <p:nvPr/>
        </p:nvPicPr>
        <p:blipFill>
          <a:blip r:embed="rId4" cstate="print"/>
          <a:stretch>
            <a:fillRect/>
          </a:stretch>
        </p:blipFill>
        <p:spPr>
          <a:xfrm>
            <a:off x="0" y="1828800"/>
            <a:ext cx="2641600" cy="1985461"/>
          </a:xfrm>
          <a:prstGeom prst="rect">
            <a:avLst/>
          </a:prstGeom>
        </p:spPr>
      </p:pic>
      <p:sp>
        <p:nvSpPr>
          <p:cNvPr id="5" name="Title 4"/>
          <p:cNvSpPr>
            <a:spLocks noGrp="1"/>
          </p:cNvSpPr>
          <p:nvPr>
            <p:ph type="title"/>
          </p:nvPr>
        </p:nvSpPr>
        <p:spPr/>
        <p:txBody>
          <a:bodyPr>
            <a:normAutofit fontScale="90000"/>
          </a:bodyPr>
          <a:lstStyle/>
          <a:p>
            <a:r>
              <a:rPr lang="en-US" dirty="0" smtClean="0"/>
              <a:t>How many have peace?</a:t>
            </a:r>
            <a:endParaRPr lang="en-US" dirty="0"/>
          </a:p>
        </p:txBody>
      </p:sp>
      <p:sp>
        <p:nvSpPr>
          <p:cNvPr id="6" name="Content Placeholder 5"/>
          <p:cNvSpPr>
            <a:spLocks noGrp="1"/>
          </p:cNvSpPr>
          <p:nvPr>
            <p:ph idx="1"/>
          </p:nvPr>
        </p:nvSpPr>
        <p:spPr>
          <a:xfrm>
            <a:off x="304800" y="4419600"/>
            <a:ext cx="8610600" cy="2057400"/>
          </a:xfrm>
        </p:spPr>
        <p:txBody>
          <a:bodyPr>
            <a:normAutofit/>
          </a:bodyPr>
          <a:lstStyle/>
          <a:p>
            <a:r>
              <a:rPr lang="en-US" dirty="0" smtClean="0"/>
              <a:t>Genuinely happy, contented with life?...</a:t>
            </a:r>
          </a:p>
          <a:p>
            <a:r>
              <a:rPr lang="en-US" dirty="0" smtClean="0"/>
              <a:t>We have something to share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d wants to give you peace.jpg"/>
          <p:cNvPicPr>
            <a:picLocks noChangeAspect="1"/>
          </p:cNvPicPr>
          <p:nvPr/>
        </p:nvPicPr>
        <p:blipFill>
          <a:blip r:embed="rId2" cstate="print"/>
          <a:srcRect l="10566" r="6038"/>
          <a:stretch>
            <a:fillRect/>
          </a:stretch>
        </p:blipFill>
        <p:spPr>
          <a:xfrm>
            <a:off x="4092045" y="1752600"/>
            <a:ext cx="5051955" cy="2371725"/>
          </a:xfrm>
          <a:prstGeom prst="rect">
            <a:avLst/>
          </a:prstGeom>
        </p:spPr>
      </p:pic>
      <p:pic>
        <p:nvPicPr>
          <p:cNvPr id="3" name="Picture 2" descr="gods gift.jpg"/>
          <p:cNvPicPr>
            <a:picLocks noChangeAspect="1"/>
          </p:cNvPicPr>
          <p:nvPr/>
        </p:nvPicPr>
        <p:blipFill>
          <a:blip r:embed="rId3" cstate="print"/>
          <a:srcRect r="30132"/>
          <a:stretch>
            <a:fillRect/>
          </a:stretch>
        </p:blipFill>
        <p:spPr>
          <a:xfrm>
            <a:off x="0" y="1752600"/>
            <a:ext cx="4114800" cy="2362200"/>
          </a:xfrm>
          <a:prstGeom prst="rect">
            <a:avLst/>
          </a:prstGeom>
        </p:spPr>
      </p:pic>
      <p:sp>
        <p:nvSpPr>
          <p:cNvPr id="4" name="Title 3"/>
          <p:cNvSpPr>
            <a:spLocks noGrp="1"/>
          </p:cNvSpPr>
          <p:nvPr>
            <p:ph type="title"/>
          </p:nvPr>
        </p:nvSpPr>
        <p:spPr>
          <a:xfrm>
            <a:off x="381000" y="304800"/>
            <a:ext cx="6781800" cy="1143000"/>
          </a:xfrm>
        </p:spPr>
        <p:txBody>
          <a:bodyPr>
            <a:normAutofit fontScale="90000"/>
          </a:bodyPr>
          <a:lstStyle/>
          <a:p>
            <a:r>
              <a:rPr lang="en-US" dirty="0" smtClean="0"/>
              <a:t>God wants to give us peace…</a:t>
            </a:r>
            <a:endParaRPr lang="en-US" dirty="0"/>
          </a:p>
        </p:txBody>
      </p:sp>
      <p:sp>
        <p:nvSpPr>
          <p:cNvPr id="9" name="Content Placeholder 8"/>
          <p:cNvSpPr>
            <a:spLocks noGrp="1"/>
          </p:cNvSpPr>
          <p:nvPr>
            <p:ph idx="1"/>
          </p:nvPr>
        </p:nvSpPr>
        <p:spPr>
          <a:xfrm>
            <a:off x="457200" y="4343400"/>
            <a:ext cx="8229600" cy="2209800"/>
          </a:xfrm>
        </p:spPr>
        <p:txBody>
          <a:bodyPr>
            <a:normAutofit lnSpcReduction="10000"/>
          </a:bodyPr>
          <a:lstStyle/>
          <a:p>
            <a:r>
              <a:rPr lang="en-US" dirty="0" smtClean="0"/>
              <a:t>Galatians 5:22 the fruit of the Spirit is love, joy, peace, longsuffering, kindness, goodness, faithfulness..</a:t>
            </a:r>
          </a:p>
          <a:p>
            <a:r>
              <a:rPr lang="en-US" dirty="0" smtClean="0"/>
              <a:t>Ephesians 6:15 the gospel of peace..</a:t>
            </a:r>
            <a:endParaRPr lang="en-US" dirty="0"/>
          </a:p>
        </p:txBody>
      </p:sp>
      <p:pic>
        <p:nvPicPr>
          <p:cNvPr id="8" name="Picture 7" descr="Peace-I-Leave-Unto-You.jpg"/>
          <p:cNvPicPr>
            <a:picLocks noChangeAspect="1"/>
          </p:cNvPicPr>
          <p:nvPr/>
        </p:nvPicPr>
        <p:blipFill>
          <a:blip r:embed="rId4" cstate="print"/>
          <a:stretch>
            <a:fillRect/>
          </a:stretch>
        </p:blipFill>
        <p:spPr>
          <a:xfrm>
            <a:off x="4114800" y="1752600"/>
            <a:ext cx="5029200" cy="2362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eace with God.jpg"/>
          <p:cNvPicPr>
            <a:picLocks noChangeAspect="1"/>
          </p:cNvPicPr>
          <p:nvPr/>
        </p:nvPicPr>
        <p:blipFill>
          <a:blip r:embed="rId2" cstate="print"/>
          <a:stretch>
            <a:fillRect/>
          </a:stretch>
        </p:blipFill>
        <p:spPr>
          <a:xfrm>
            <a:off x="0" y="1371600"/>
            <a:ext cx="4038600" cy="2362200"/>
          </a:xfrm>
          <a:prstGeom prst="rect">
            <a:avLst/>
          </a:prstGeom>
        </p:spPr>
      </p:pic>
      <p:pic>
        <p:nvPicPr>
          <p:cNvPr id="3" name="Picture 2" descr="man-sunrise-thinking.jpg"/>
          <p:cNvPicPr>
            <a:picLocks noChangeAspect="1"/>
          </p:cNvPicPr>
          <p:nvPr/>
        </p:nvPicPr>
        <p:blipFill>
          <a:blip r:embed="rId3" cstate="print"/>
          <a:stretch>
            <a:fillRect/>
          </a:stretch>
        </p:blipFill>
        <p:spPr>
          <a:xfrm>
            <a:off x="4038600" y="1371600"/>
            <a:ext cx="5105400" cy="2362200"/>
          </a:xfrm>
          <a:prstGeom prst="rect">
            <a:avLst/>
          </a:prstGeom>
        </p:spPr>
      </p:pic>
      <p:sp>
        <p:nvSpPr>
          <p:cNvPr id="4" name="Title 3"/>
          <p:cNvSpPr>
            <a:spLocks noGrp="1"/>
          </p:cNvSpPr>
          <p:nvPr>
            <p:ph type="title"/>
          </p:nvPr>
        </p:nvSpPr>
        <p:spPr/>
        <p:txBody>
          <a:bodyPr/>
          <a:lstStyle/>
          <a:p>
            <a:r>
              <a:rPr lang="en-US" dirty="0" smtClean="0"/>
              <a:t>At Peace with Him…</a:t>
            </a:r>
            <a:endParaRPr lang="en-US" dirty="0"/>
          </a:p>
        </p:txBody>
      </p:sp>
      <p:sp>
        <p:nvSpPr>
          <p:cNvPr id="6" name="Rectangle 5"/>
          <p:cNvSpPr/>
          <p:nvPr/>
        </p:nvSpPr>
        <p:spPr>
          <a:xfrm>
            <a:off x="0" y="1371600"/>
            <a:ext cx="9144000" cy="23622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304800" y="3429000"/>
            <a:ext cx="8382000" cy="3429000"/>
          </a:xfrm>
          <a:solidFill>
            <a:schemeClr val="tx1">
              <a:alpha val="54000"/>
            </a:schemeClr>
          </a:solidFill>
        </p:spPr>
        <p:txBody>
          <a:bodyPr>
            <a:normAutofit fontScale="77500" lnSpcReduction="20000"/>
          </a:bodyPr>
          <a:lstStyle/>
          <a:p>
            <a:r>
              <a:rPr lang="en-US" dirty="0" smtClean="0"/>
              <a:t>Ephesians 2:1-3 And you He made alive, who were </a:t>
            </a:r>
            <a:r>
              <a:rPr lang="en-US" dirty="0" smtClean="0">
                <a:solidFill>
                  <a:srgbClr val="FFC000"/>
                </a:solidFill>
              </a:rPr>
              <a:t>dead in trespasses and sins</a:t>
            </a:r>
            <a:r>
              <a:rPr lang="en-US" dirty="0" smtClean="0"/>
              <a:t>, 2 in which you once walked according to the course of this world, according to the </a:t>
            </a:r>
            <a:r>
              <a:rPr lang="en-US" dirty="0" smtClean="0">
                <a:solidFill>
                  <a:srgbClr val="FFC000"/>
                </a:solidFill>
              </a:rPr>
              <a:t>prince of the power of the air</a:t>
            </a:r>
            <a:r>
              <a:rPr lang="en-US" dirty="0" smtClean="0"/>
              <a:t>, the spirit who now works in the sons of disobedience,</a:t>
            </a:r>
          </a:p>
          <a:p>
            <a:r>
              <a:rPr lang="en-US" dirty="0" smtClean="0"/>
              <a:t>3 among whom also we all once conducted ourselves in the lusts of our flesh, fulfilling the desires of the flesh and of the mind, and were by nature </a:t>
            </a:r>
            <a:r>
              <a:rPr lang="en-US" dirty="0" smtClean="0">
                <a:solidFill>
                  <a:srgbClr val="FFC000"/>
                </a:solidFill>
              </a:rPr>
              <a:t>children of wrath</a:t>
            </a:r>
            <a:r>
              <a:rPr lang="en-US" dirty="0" smtClean="0"/>
              <a:t>, just as the others.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eace with God.jpg"/>
          <p:cNvPicPr>
            <a:picLocks noChangeAspect="1"/>
          </p:cNvPicPr>
          <p:nvPr/>
        </p:nvPicPr>
        <p:blipFill>
          <a:blip r:embed="rId2" cstate="print"/>
          <a:stretch>
            <a:fillRect/>
          </a:stretch>
        </p:blipFill>
        <p:spPr>
          <a:xfrm>
            <a:off x="0" y="1371600"/>
            <a:ext cx="4038600" cy="2362200"/>
          </a:xfrm>
          <a:prstGeom prst="rect">
            <a:avLst/>
          </a:prstGeom>
        </p:spPr>
      </p:pic>
      <p:pic>
        <p:nvPicPr>
          <p:cNvPr id="3" name="Picture 2" descr="man-sunrise-thinking.jpg"/>
          <p:cNvPicPr>
            <a:picLocks noChangeAspect="1"/>
          </p:cNvPicPr>
          <p:nvPr/>
        </p:nvPicPr>
        <p:blipFill>
          <a:blip r:embed="rId3" cstate="print"/>
          <a:stretch>
            <a:fillRect/>
          </a:stretch>
        </p:blipFill>
        <p:spPr>
          <a:xfrm>
            <a:off x="4038600" y="1371600"/>
            <a:ext cx="5105400" cy="2362200"/>
          </a:xfrm>
          <a:prstGeom prst="rect">
            <a:avLst/>
          </a:prstGeom>
        </p:spPr>
      </p:pic>
      <p:sp>
        <p:nvSpPr>
          <p:cNvPr id="4" name="Title 3"/>
          <p:cNvSpPr>
            <a:spLocks noGrp="1"/>
          </p:cNvSpPr>
          <p:nvPr>
            <p:ph type="title"/>
          </p:nvPr>
        </p:nvSpPr>
        <p:spPr/>
        <p:txBody>
          <a:bodyPr/>
          <a:lstStyle/>
          <a:p>
            <a:r>
              <a:rPr lang="en-US" dirty="0" smtClean="0"/>
              <a:t>At Peace with Him…</a:t>
            </a:r>
            <a:endParaRPr lang="en-US" dirty="0"/>
          </a:p>
        </p:txBody>
      </p:sp>
      <p:sp>
        <p:nvSpPr>
          <p:cNvPr id="6" name="Rectangle 5"/>
          <p:cNvSpPr/>
          <p:nvPr/>
        </p:nvSpPr>
        <p:spPr>
          <a:xfrm>
            <a:off x="0" y="1371600"/>
            <a:ext cx="9144000" cy="23622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304800" y="3810000"/>
            <a:ext cx="8382000" cy="3048000"/>
          </a:xfrm>
          <a:solidFill>
            <a:schemeClr val="tx1">
              <a:alpha val="54000"/>
            </a:schemeClr>
          </a:solidFill>
        </p:spPr>
        <p:txBody>
          <a:bodyPr>
            <a:normAutofit fontScale="77500" lnSpcReduction="20000"/>
          </a:bodyPr>
          <a:lstStyle/>
          <a:p>
            <a:r>
              <a:rPr lang="en-US" sz="3900" dirty="0" smtClean="0"/>
              <a:t>Ephesians 2:4-6 But God, who is rich in mercy, because of His great love with which He loved us, 5 even when we were dead in trespasses, made us alive together with Christ (by grace you have been saved), 6 and raised us up together, and made us sit together in the heavenly places in Christ Jesus, </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eace-of-mind-560.jpg"/>
          <p:cNvPicPr>
            <a:picLocks noChangeAspect="1"/>
          </p:cNvPicPr>
          <p:nvPr/>
        </p:nvPicPr>
        <p:blipFill>
          <a:blip r:embed="rId2" cstate="print"/>
          <a:stretch>
            <a:fillRect/>
          </a:stretch>
        </p:blipFill>
        <p:spPr>
          <a:xfrm>
            <a:off x="0" y="1524000"/>
            <a:ext cx="9144000" cy="2819400"/>
          </a:xfrm>
          <a:prstGeom prst="rect">
            <a:avLst/>
          </a:prstGeom>
        </p:spPr>
      </p:pic>
      <p:sp>
        <p:nvSpPr>
          <p:cNvPr id="3" name="Title 2"/>
          <p:cNvSpPr>
            <a:spLocks noGrp="1"/>
          </p:cNvSpPr>
          <p:nvPr>
            <p:ph type="title"/>
          </p:nvPr>
        </p:nvSpPr>
        <p:spPr>
          <a:xfrm>
            <a:off x="381000" y="304800"/>
            <a:ext cx="6705600" cy="1143000"/>
          </a:xfrm>
        </p:spPr>
        <p:txBody>
          <a:bodyPr>
            <a:normAutofit/>
          </a:bodyPr>
          <a:lstStyle/>
          <a:p>
            <a:r>
              <a:rPr lang="en-US" dirty="0" smtClean="0"/>
              <a:t>Peace within our heart…</a:t>
            </a:r>
            <a:endParaRPr lang="en-US" dirty="0"/>
          </a:p>
        </p:txBody>
      </p:sp>
      <p:sp>
        <p:nvSpPr>
          <p:cNvPr id="4" name="Content Placeholder 3"/>
          <p:cNvSpPr>
            <a:spLocks noGrp="1"/>
          </p:cNvSpPr>
          <p:nvPr>
            <p:ph idx="1"/>
          </p:nvPr>
        </p:nvSpPr>
        <p:spPr>
          <a:xfrm>
            <a:off x="457200" y="4648200"/>
            <a:ext cx="8229600" cy="1981200"/>
          </a:xfrm>
        </p:spPr>
        <p:txBody>
          <a:bodyPr>
            <a:normAutofit fontScale="92500"/>
          </a:bodyPr>
          <a:lstStyle/>
          <a:p>
            <a:r>
              <a:rPr lang="en-US" dirty="0" smtClean="0"/>
              <a:t>Colossians 3:15 And let the peace of God rule in your hearts, to which also you were called in one body; and be thankful.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eace-of-mind-560.jpg"/>
          <p:cNvPicPr>
            <a:picLocks noChangeAspect="1"/>
          </p:cNvPicPr>
          <p:nvPr/>
        </p:nvPicPr>
        <p:blipFill>
          <a:blip r:embed="rId2" cstate="print"/>
          <a:stretch>
            <a:fillRect/>
          </a:stretch>
        </p:blipFill>
        <p:spPr>
          <a:xfrm>
            <a:off x="0" y="1524000"/>
            <a:ext cx="9144000" cy="2819400"/>
          </a:xfrm>
          <a:prstGeom prst="rect">
            <a:avLst/>
          </a:prstGeom>
        </p:spPr>
      </p:pic>
      <p:sp>
        <p:nvSpPr>
          <p:cNvPr id="3" name="Title 2"/>
          <p:cNvSpPr>
            <a:spLocks noGrp="1"/>
          </p:cNvSpPr>
          <p:nvPr>
            <p:ph type="title"/>
          </p:nvPr>
        </p:nvSpPr>
        <p:spPr>
          <a:xfrm>
            <a:off x="381000" y="304800"/>
            <a:ext cx="6705600" cy="1143000"/>
          </a:xfrm>
        </p:spPr>
        <p:txBody>
          <a:bodyPr>
            <a:normAutofit/>
          </a:bodyPr>
          <a:lstStyle/>
          <a:p>
            <a:r>
              <a:rPr lang="en-US" dirty="0" smtClean="0"/>
              <a:t>Peace within our heart…</a:t>
            </a:r>
            <a:endParaRPr lang="en-US" dirty="0"/>
          </a:p>
        </p:txBody>
      </p:sp>
      <p:sp>
        <p:nvSpPr>
          <p:cNvPr id="4" name="Content Placeholder 3"/>
          <p:cNvSpPr>
            <a:spLocks noGrp="1"/>
          </p:cNvSpPr>
          <p:nvPr>
            <p:ph idx="1"/>
          </p:nvPr>
        </p:nvSpPr>
        <p:spPr>
          <a:xfrm>
            <a:off x="457200" y="4648200"/>
            <a:ext cx="8229600" cy="1981200"/>
          </a:xfrm>
        </p:spPr>
        <p:txBody>
          <a:bodyPr>
            <a:normAutofit fontScale="85000" lnSpcReduction="20000"/>
          </a:bodyPr>
          <a:lstStyle/>
          <a:p>
            <a:r>
              <a:rPr lang="en-US" dirty="0" smtClean="0"/>
              <a:t>Ephesians 1:7-8 In Him we have redemption through His blood, the forgiveness of sins, according to the riches of His grace 8 which He made to abound toward us in all wisdom and prudence,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1485</TotalTime>
  <Words>542</Words>
  <Application>Microsoft Office PowerPoint</Application>
  <PresentationFormat>On-screen Show (4:3)</PresentationFormat>
  <Paragraphs>26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Gospel of Peace</vt:lpstr>
      <vt:lpstr>Slide 2</vt:lpstr>
      <vt:lpstr>Slide 3</vt:lpstr>
      <vt:lpstr>How many have peace?</vt:lpstr>
      <vt:lpstr>God wants to give us peace…</vt:lpstr>
      <vt:lpstr>At Peace with Him…</vt:lpstr>
      <vt:lpstr>At Peace with Him…</vt:lpstr>
      <vt:lpstr>Peace within our heart…</vt:lpstr>
      <vt:lpstr>Peace within our heart…</vt:lpstr>
      <vt:lpstr>Slide 10</vt:lpstr>
      <vt:lpstr>Peace with others..</vt:lpstr>
      <vt:lpstr>Peace with others..</vt:lpstr>
      <vt:lpstr>Slide 13</vt:lpstr>
      <vt:lpstr>Slide 14</vt:lpstr>
      <vt:lpstr>The Gospel of Peace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250</cp:revision>
  <dcterms:created xsi:type="dcterms:W3CDTF">2011-02-15T07:29:10Z</dcterms:created>
  <dcterms:modified xsi:type="dcterms:W3CDTF">2014-12-25T18:14:59Z</dcterms:modified>
</cp:coreProperties>
</file>