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5" r:id="rId2"/>
    <p:sldId id="273" r:id="rId3"/>
    <p:sldId id="268" r:id="rId4"/>
    <p:sldId id="276" r:id="rId5"/>
    <p:sldId id="266" r:id="rId6"/>
    <p:sldId id="275" r:id="rId7"/>
    <p:sldId id="277" r:id="rId8"/>
    <p:sldId id="269" r:id="rId9"/>
    <p:sldId id="278" r:id="rId10"/>
    <p:sldId id="279" r:id="rId11"/>
    <p:sldId id="286" r:id="rId12"/>
    <p:sldId id="280" r:id="rId13"/>
    <p:sldId id="281" r:id="rId14"/>
    <p:sldId id="282" r:id="rId15"/>
    <p:sldId id="270" r:id="rId16"/>
    <p:sldId id="28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1B1B"/>
    <a:srgbClr val="360000"/>
    <a:srgbClr val="1D1D1D"/>
    <a:srgbClr val="474747"/>
    <a:srgbClr val="000000"/>
    <a:srgbClr val="0D1F35"/>
    <a:srgbClr val="2C2C2C"/>
    <a:srgbClr val="0094C8"/>
    <a:srgbClr val="180000"/>
    <a:srgbClr val="1E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93" d="100"/>
          <a:sy n="93" d="100"/>
        </p:scale>
        <p:origin x="-114" y="-1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11/28/2015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11/28/2015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11/28/2015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a:defRPr sz="3200" b="0">
                <a:solidFill>
                  <a:schemeClr val="bg1"/>
                </a:solidFill>
                <a:latin typeface="Georgia" pitchFamily="18" charset="0"/>
              </a:defRPr>
            </a:lvl1pPr>
            <a:lvl2pPr>
              <a:defRPr sz="2600" b="0">
                <a:solidFill>
                  <a:schemeClr val="bg1"/>
                </a:solidFill>
                <a:latin typeface="Georgia" pitchFamily="18" charset="0"/>
              </a:defRPr>
            </a:lvl2pPr>
            <a:lvl3pPr>
              <a:defRPr sz="1800" b="0">
                <a:solidFill>
                  <a:schemeClr val="bg1"/>
                </a:solidFill>
                <a:latin typeface="Georgia" pitchFamily="18" charset="0"/>
              </a:defRPr>
            </a:lvl3pPr>
            <a:lvl4pPr>
              <a:defRPr sz="1800" b="0">
                <a:solidFill>
                  <a:schemeClr val="bg1"/>
                </a:solidFill>
                <a:latin typeface="Georgia" pitchFamily="18" charset="0"/>
              </a:defRPr>
            </a:lvl4pPr>
            <a:lvl5pPr>
              <a:defRPr sz="1800"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hasCustomPrompt="1"/>
          </p:nvPr>
        </p:nvSpPr>
        <p:spPr/>
        <p:txBody>
          <a:bodyPr>
            <a:normAutofit/>
          </a:bodyPr>
          <a:lstStyle>
            <a:lvl1pPr>
              <a:defRPr sz="3600">
                <a:solidFill>
                  <a:srgbClr val="FFC000"/>
                </a:solidFill>
                <a:latin typeface="Georgia" pitchFamily="18" charset="0"/>
              </a:defRPr>
            </a:lvl1pPr>
          </a:lstStyle>
          <a:p>
            <a:r>
              <a:rPr lang="en-US" dirty="0" smtClean="0"/>
              <a:t>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11/28/2015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11/28/2015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 name="Picture 14" descr="Gods Wisdom the world knows not.jpg"/>
          <p:cNvPicPr>
            <a:picLocks noChangeAspect="1"/>
          </p:cNvPicPr>
          <p:nvPr userDrawn="1"/>
        </p:nvPicPr>
        <p:blipFill>
          <a:blip r:embed="rId13" cstate="print">
            <a:lum bright="-20000" contrast="10000"/>
          </a:blip>
          <a:stretch>
            <a:fillRect/>
          </a:stretch>
        </p:blipFill>
        <p:spPr>
          <a:xfrm>
            <a:off x="0" y="0"/>
            <a:ext cx="9144000" cy="6858000"/>
          </a:xfrm>
          <a:prstGeom prst="rect">
            <a:avLst/>
          </a:prstGeom>
        </p:spPr>
      </p:pic>
      <p:pic>
        <p:nvPicPr>
          <p:cNvPr id="5" name="Picture 4" descr="church leadership  02.jpg"/>
          <p:cNvPicPr>
            <a:picLocks noChangeAspect="1"/>
          </p:cNvPicPr>
          <p:nvPr userDrawn="1"/>
        </p:nvPicPr>
        <p:blipFill>
          <a:blip r:embed="rId14" cstate="print">
            <a:lum bright="-12000" contrast="10000"/>
          </a:blip>
          <a:stretch>
            <a:fillRect/>
          </a:stretch>
        </p:blipFill>
        <p:spPr>
          <a:xfrm>
            <a:off x="0" y="0"/>
            <a:ext cx="9144000" cy="6858000"/>
          </a:xfrm>
          <a:prstGeom prst="rect">
            <a:avLst/>
          </a:prstGeom>
        </p:spPr>
      </p:pic>
      <p:sp>
        <p:nvSpPr>
          <p:cNvPr id="17" name="Rectangle 16"/>
          <p:cNvSpPr/>
          <p:nvPr userDrawn="1"/>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Content Placeholder 8" descr="spritual growth 01.jpg"/>
          <p:cNvPicPr>
            <a:picLocks noChangeAspect="1"/>
          </p:cNvPicPr>
          <p:nvPr userDrawn="1"/>
        </p:nvPicPr>
        <p:blipFill>
          <a:blip r:embed="rId15" cstate="print"/>
          <a:srcRect t="21373" r="47430"/>
          <a:stretch>
            <a:fillRect/>
          </a:stretch>
        </p:blipFill>
        <p:spPr>
          <a:xfrm>
            <a:off x="2590800" y="1066800"/>
            <a:ext cx="4018921" cy="3498599"/>
          </a:xfrm>
          <a:prstGeom prst="rect">
            <a:avLst/>
          </a:prstGeom>
        </p:spPr>
      </p:pic>
      <p:sp>
        <p:nvSpPr>
          <p:cNvPr id="9" name="Rectangle 8"/>
          <p:cNvSpPr/>
          <p:nvPr userDrawn="1"/>
        </p:nvSpPr>
        <p:spPr>
          <a:xfrm>
            <a:off x="0" y="0"/>
            <a:ext cx="9144000" cy="6858000"/>
          </a:xfrm>
          <a:prstGeom prst="rect">
            <a:avLst/>
          </a:prstGeom>
          <a:solidFill>
            <a:srgbClr val="1D1D1D">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10" name="Picture 9" descr="Gods Wisdom the world knows not.jpg"/>
          <p:cNvPicPr>
            <a:picLocks noChangeAspect="1"/>
          </p:cNvPicPr>
          <p:nvPr/>
        </p:nvPicPr>
        <p:blipFill>
          <a:blip r:embed="rId3" cstate="print">
            <a:lum bright="-15000" contrast="10000"/>
          </a:blip>
          <a:stretch>
            <a:fillRect/>
          </a:stretch>
        </p:blipFill>
        <p:spPr>
          <a:xfrm>
            <a:off x="0" y="0"/>
            <a:ext cx="9144000" cy="6858000"/>
          </a:xfrm>
          <a:prstGeom prst="rect">
            <a:avLst/>
          </a:prstGeom>
        </p:spPr>
      </p:pic>
      <p:sp>
        <p:nvSpPr>
          <p:cNvPr id="11" name="Rectangle 10"/>
          <p:cNvSpPr/>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ubtitle 7"/>
          <p:cNvSpPr>
            <a:spLocks noGrp="1"/>
          </p:cNvSpPr>
          <p:nvPr>
            <p:ph type="subTitle" idx="1"/>
          </p:nvPr>
        </p:nvSpPr>
        <p:spPr>
          <a:xfrm>
            <a:off x="1371600" y="5715000"/>
            <a:ext cx="6400800" cy="838200"/>
          </a:xfrm>
          <a:noFill/>
        </p:spPr>
        <p:txBody>
          <a:bodyPr>
            <a:normAutofit/>
          </a:bodyPr>
          <a:lstStyle/>
          <a:p>
            <a:r>
              <a:rPr lang="en-US" sz="4400" dirty="0" smtClean="0"/>
              <a:t>1 Corinthians 2:1-16</a:t>
            </a:r>
            <a:endParaRPr lang="en-US" sz="4400" dirty="0"/>
          </a:p>
        </p:txBody>
      </p:sp>
      <p:pic>
        <p:nvPicPr>
          <p:cNvPr id="13" name="Content Placeholder 8" descr="spritual growth 01.jpg"/>
          <p:cNvPicPr>
            <a:picLocks noChangeAspect="1"/>
          </p:cNvPicPr>
          <p:nvPr/>
        </p:nvPicPr>
        <p:blipFill>
          <a:blip r:embed="rId4" cstate="print"/>
          <a:srcRect t="21373" r="47430"/>
          <a:stretch>
            <a:fillRect/>
          </a:stretch>
        </p:blipFill>
        <p:spPr>
          <a:xfrm>
            <a:off x="2590800" y="1524000"/>
            <a:ext cx="4018921" cy="3498648"/>
          </a:xfrm>
          <a:prstGeom prst="rect">
            <a:avLst/>
          </a:prstGeom>
        </p:spPr>
      </p:pic>
      <p:sp>
        <p:nvSpPr>
          <p:cNvPr id="5" name="Title 4"/>
          <p:cNvSpPr>
            <a:spLocks noGrp="1"/>
          </p:cNvSpPr>
          <p:nvPr>
            <p:ph type="ctrTitle"/>
          </p:nvPr>
        </p:nvSpPr>
        <p:spPr>
          <a:xfrm>
            <a:off x="533400" y="381000"/>
            <a:ext cx="7848600" cy="990600"/>
          </a:xfrm>
          <a:noFill/>
        </p:spPr>
        <p:txBody>
          <a:bodyPr/>
          <a:lstStyle/>
          <a:p>
            <a:r>
              <a:rPr lang="en-US" sz="4400" dirty="0" smtClean="0"/>
              <a:t>God’s Wisdom Revealed</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8" descr="spritual growth 01.jpg"/>
          <p:cNvPicPr>
            <a:picLocks noChangeAspect="1"/>
          </p:cNvPicPr>
          <p:nvPr/>
        </p:nvPicPr>
        <p:blipFill>
          <a:blip r:embed="rId2" cstate="print"/>
          <a:srcRect t="21373" r="47430"/>
          <a:stretch>
            <a:fillRect/>
          </a:stretch>
        </p:blipFill>
        <p:spPr>
          <a:xfrm>
            <a:off x="2667000" y="685800"/>
            <a:ext cx="4018921" cy="3498648"/>
          </a:xfrm>
          <a:prstGeom prst="rect">
            <a:avLst/>
          </a:prstGeom>
        </p:spPr>
      </p:pic>
      <p:pic>
        <p:nvPicPr>
          <p:cNvPr id="5" name="Picture 4" descr="Life of Christ.jpg"/>
          <p:cNvPicPr>
            <a:picLocks noChangeAspect="1"/>
          </p:cNvPicPr>
          <p:nvPr/>
        </p:nvPicPr>
        <p:blipFill>
          <a:blip r:embed="rId3" cstate="print">
            <a:lum bright="-15000" contrast="10000"/>
          </a:blip>
          <a:stretch>
            <a:fillRect/>
          </a:stretch>
        </p:blipFill>
        <p:spPr>
          <a:xfrm>
            <a:off x="0" y="0"/>
            <a:ext cx="9144000" cy="4648200"/>
          </a:xfrm>
          <a:prstGeom prst="rect">
            <a:avLst/>
          </a:prstGeom>
        </p:spPr>
      </p:pic>
      <p:sp>
        <p:nvSpPr>
          <p:cNvPr id="8" name="Content Placeholder 7"/>
          <p:cNvSpPr>
            <a:spLocks noGrp="1"/>
          </p:cNvSpPr>
          <p:nvPr>
            <p:ph idx="1"/>
          </p:nvPr>
        </p:nvSpPr>
        <p:spPr>
          <a:xfrm>
            <a:off x="533400" y="4419600"/>
            <a:ext cx="8229600" cy="2133600"/>
          </a:xfrm>
          <a:solidFill>
            <a:srgbClr val="1D1D1D">
              <a:alpha val="55000"/>
            </a:srgbClr>
          </a:solidFill>
        </p:spPr>
        <p:txBody>
          <a:bodyPr>
            <a:noAutofit/>
          </a:bodyPr>
          <a:lstStyle/>
          <a:p>
            <a:r>
              <a:rPr lang="en-US" dirty="0" smtClean="0"/>
              <a:t>11 For what man knows the things of a man except the spirit of the man which is in him? Even so no one knows the things of God except the Spirit of God. </a:t>
            </a:r>
            <a:endParaRPr lang="en-US" dirty="0"/>
          </a:p>
        </p:txBody>
      </p:sp>
      <p:sp>
        <p:nvSpPr>
          <p:cNvPr id="7" name="Title 6"/>
          <p:cNvSpPr>
            <a:spLocks noGrp="1"/>
          </p:cNvSpPr>
          <p:nvPr>
            <p:ph type="title"/>
          </p:nvPr>
        </p:nvSpPr>
        <p:spPr>
          <a:solidFill>
            <a:srgbClr val="1D1D1D">
              <a:alpha val="70000"/>
            </a:srgbClr>
          </a:solidFill>
        </p:spPr>
        <p:txBody>
          <a:bodyPr/>
          <a:lstStyle/>
          <a:p>
            <a:r>
              <a:rPr lang="en-US" dirty="0" smtClean="0"/>
              <a:t>Revealed by the Spirit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8" descr="spritual growth 01.jpg"/>
          <p:cNvPicPr>
            <a:picLocks noChangeAspect="1"/>
          </p:cNvPicPr>
          <p:nvPr/>
        </p:nvPicPr>
        <p:blipFill>
          <a:blip r:embed="rId2" cstate="print"/>
          <a:srcRect t="21373" r="47430"/>
          <a:stretch>
            <a:fillRect/>
          </a:stretch>
        </p:blipFill>
        <p:spPr>
          <a:xfrm>
            <a:off x="2667000" y="685800"/>
            <a:ext cx="4018921" cy="3498648"/>
          </a:xfrm>
          <a:prstGeom prst="rect">
            <a:avLst/>
          </a:prstGeom>
        </p:spPr>
      </p:pic>
      <p:pic>
        <p:nvPicPr>
          <p:cNvPr id="6" name="Picture 5" descr="Paul writing by inspiration.jpg"/>
          <p:cNvPicPr>
            <a:picLocks noChangeAspect="1"/>
          </p:cNvPicPr>
          <p:nvPr/>
        </p:nvPicPr>
        <p:blipFill>
          <a:blip r:embed="rId3" cstate="print">
            <a:lum bright="-20000" contrast="15000"/>
          </a:blip>
          <a:stretch>
            <a:fillRect/>
          </a:stretch>
        </p:blipFill>
        <p:spPr>
          <a:xfrm>
            <a:off x="0" y="0"/>
            <a:ext cx="9163090" cy="6858000"/>
          </a:xfrm>
          <a:prstGeom prst="rect">
            <a:avLst/>
          </a:prstGeom>
        </p:spPr>
      </p:pic>
      <p:sp>
        <p:nvSpPr>
          <p:cNvPr id="8" name="Content Placeholder 7"/>
          <p:cNvSpPr>
            <a:spLocks noGrp="1"/>
          </p:cNvSpPr>
          <p:nvPr>
            <p:ph idx="1"/>
          </p:nvPr>
        </p:nvSpPr>
        <p:spPr>
          <a:xfrm>
            <a:off x="457200" y="4267200"/>
            <a:ext cx="8305800" cy="2286000"/>
          </a:xfrm>
          <a:solidFill>
            <a:srgbClr val="1D1D1D">
              <a:alpha val="55000"/>
            </a:srgbClr>
          </a:solidFill>
        </p:spPr>
        <p:txBody>
          <a:bodyPr>
            <a:noAutofit/>
          </a:bodyPr>
          <a:lstStyle/>
          <a:p>
            <a:r>
              <a:rPr lang="en-US" dirty="0" smtClean="0"/>
              <a:t>12 Now we have received, not the spirit of the world, but the Spirit who is from God, that we might know the things that have been freely given to us by God.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8" descr="spritual growth 01.jpg"/>
          <p:cNvPicPr>
            <a:picLocks noChangeAspect="1"/>
          </p:cNvPicPr>
          <p:nvPr/>
        </p:nvPicPr>
        <p:blipFill>
          <a:blip r:embed="rId2" cstate="print"/>
          <a:srcRect t="21373" r="47430"/>
          <a:stretch>
            <a:fillRect/>
          </a:stretch>
        </p:blipFill>
        <p:spPr>
          <a:xfrm>
            <a:off x="2667000" y="685800"/>
            <a:ext cx="4018921" cy="3498648"/>
          </a:xfrm>
          <a:prstGeom prst="rect">
            <a:avLst/>
          </a:prstGeom>
        </p:spPr>
      </p:pic>
      <p:pic>
        <p:nvPicPr>
          <p:cNvPr id="6" name="Picture 5" descr="God revealed His Word.jpg"/>
          <p:cNvPicPr>
            <a:picLocks noChangeAspect="1"/>
          </p:cNvPicPr>
          <p:nvPr/>
        </p:nvPicPr>
        <p:blipFill>
          <a:blip r:embed="rId3" cstate="print">
            <a:lum bright="-30000" contrast="15000"/>
          </a:blip>
          <a:srcRect t="6478"/>
          <a:stretch>
            <a:fillRect/>
          </a:stretch>
        </p:blipFill>
        <p:spPr>
          <a:xfrm>
            <a:off x="0" y="0"/>
            <a:ext cx="9144000" cy="6048255"/>
          </a:xfrm>
          <a:prstGeom prst="rect">
            <a:avLst/>
          </a:prstGeom>
        </p:spPr>
      </p:pic>
      <p:sp>
        <p:nvSpPr>
          <p:cNvPr id="8" name="Content Placeholder 7"/>
          <p:cNvSpPr>
            <a:spLocks noGrp="1"/>
          </p:cNvSpPr>
          <p:nvPr>
            <p:ph idx="1"/>
          </p:nvPr>
        </p:nvSpPr>
        <p:spPr>
          <a:xfrm>
            <a:off x="533400" y="4191000"/>
            <a:ext cx="8305800" cy="2286000"/>
          </a:xfrm>
        </p:spPr>
        <p:txBody>
          <a:bodyPr>
            <a:noAutofit/>
          </a:bodyPr>
          <a:lstStyle/>
          <a:p>
            <a:r>
              <a:rPr lang="en-US" dirty="0" smtClean="0"/>
              <a:t>13 These things we also speak, not in words which man's wisdom teaches but which the Holy Spirit teaches, comparing spiritual things with spiritual.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8" descr="spritual growth 01.jpg"/>
          <p:cNvPicPr>
            <a:picLocks noChangeAspect="1"/>
          </p:cNvPicPr>
          <p:nvPr/>
        </p:nvPicPr>
        <p:blipFill>
          <a:blip r:embed="rId2" cstate="print"/>
          <a:srcRect t="21373" r="47430"/>
          <a:stretch>
            <a:fillRect/>
          </a:stretch>
        </p:blipFill>
        <p:spPr>
          <a:xfrm>
            <a:off x="2667000" y="685800"/>
            <a:ext cx="4018921" cy="3498648"/>
          </a:xfrm>
          <a:prstGeom prst="rect">
            <a:avLst/>
          </a:prstGeom>
        </p:spPr>
      </p:pic>
      <p:sp>
        <p:nvSpPr>
          <p:cNvPr id="4" name="Title 3"/>
          <p:cNvSpPr>
            <a:spLocks noGrp="1"/>
          </p:cNvSpPr>
          <p:nvPr>
            <p:ph type="title"/>
          </p:nvPr>
        </p:nvSpPr>
        <p:spPr>
          <a:xfrm>
            <a:off x="381000" y="304800"/>
            <a:ext cx="6019800" cy="1143000"/>
          </a:xfrm>
        </p:spPr>
        <p:txBody>
          <a:bodyPr>
            <a:normAutofit/>
          </a:bodyPr>
          <a:lstStyle/>
          <a:p>
            <a:r>
              <a:rPr lang="en-US" dirty="0" smtClean="0"/>
              <a:t>Understanding God’s Will..</a:t>
            </a:r>
            <a:endParaRPr lang="en-US" dirty="0"/>
          </a:p>
        </p:txBody>
      </p:sp>
      <p:pic>
        <p:nvPicPr>
          <p:cNvPr id="5" name="Picture 4" descr="spiritual man.jpg"/>
          <p:cNvPicPr>
            <a:picLocks noChangeAspect="1"/>
          </p:cNvPicPr>
          <p:nvPr/>
        </p:nvPicPr>
        <p:blipFill>
          <a:blip r:embed="rId3" cstate="print">
            <a:lum bright="-10000" contrast="15000"/>
          </a:blip>
          <a:stretch>
            <a:fillRect/>
          </a:stretch>
        </p:blipFill>
        <p:spPr>
          <a:xfrm>
            <a:off x="1524000" y="1295400"/>
            <a:ext cx="5841694" cy="3200400"/>
          </a:xfrm>
          <a:prstGeom prst="rect">
            <a:avLst/>
          </a:prstGeom>
        </p:spPr>
      </p:pic>
      <p:sp>
        <p:nvSpPr>
          <p:cNvPr id="8" name="Content Placeholder 7"/>
          <p:cNvSpPr>
            <a:spLocks noGrp="1"/>
          </p:cNvSpPr>
          <p:nvPr>
            <p:ph idx="1"/>
          </p:nvPr>
        </p:nvSpPr>
        <p:spPr>
          <a:xfrm>
            <a:off x="381000" y="3810000"/>
            <a:ext cx="8305800" cy="2667000"/>
          </a:xfrm>
          <a:solidFill>
            <a:srgbClr val="1D1D1D">
              <a:alpha val="65000"/>
            </a:srgbClr>
          </a:solidFill>
        </p:spPr>
        <p:txBody>
          <a:bodyPr>
            <a:noAutofit/>
          </a:bodyPr>
          <a:lstStyle/>
          <a:p>
            <a:pPr>
              <a:lnSpc>
                <a:spcPts val="3200"/>
              </a:lnSpc>
            </a:pPr>
            <a:r>
              <a:rPr lang="en-US" sz="2800" dirty="0" smtClean="0"/>
              <a:t>14 But the natural man does not receive the things of the Spirit of God, for they are foolishness to him; nor can he know them, because they are spiritually discerned. 15 But he who is spiritual judges all things, yet he himself is rightly judged by no one. </a:t>
            </a:r>
            <a:endParaRPr lang="en-US" sz="3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8" descr="spritual growth 01.jpg"/>
          <p:cNvPicPr>
            <a:picLocks noChangeAspect="1"/>
          </p:cNvPicPr>
          <p:nvPr/>
        </p:nvPicPr>
        <p:blipFill>
          <a:blip r:embed="rId2" cstate="print"/>
          <a:srcRect t="21373" r="47430"/>
          <a:stretch>
            <a:fillRect/>
          </a:stretch>
        </p:blipFill>
        <p:spPr>
          <a:xfrm>
            <a:off x="2667000" y="685800"/>
            <a:ext cx="4018921" cy="3498648"/>
          </a:xfrm>
          <a:prstGeom prst="rect">
            <a:avLst/>
          </a:prstGeom>
        </p:spPr>
      </p:pic>
      <p:sp>
        <p:nvSpPr>
          <p:cNvPr id="8" name="Content Placeholder 7"/>
          <p:cNvSpPr>
            <a:spLocks noGrp="1"/>
          </p:cNvSpPr>
          <p:nvPr>
            <p:ph idx="1"/>
          </p:nvPr>
        </p:nvSpPr>
        <p:spPr>
          <a:xfrm>
            <a:off x="381000" y="4800600"/>
            <a:ext cx="8305800" cy="1905000"/>
          </a:xfrm>
        </p:spPr>
        <p:txBody>
          <a:bodyPr>
            <a:noAutofit/>
          </a:bodyPr>
          <a:lstStyle/>
          <a:p>
            <a:r>
              <a:rPr lang="en-US" dirty="0" smtClean="0"/>
              <a:t>16 For "who has known the mind of the Lord that he may instruct Him?" But we have the mind of Christ. </a:t>
            </a:r>
            <a:endParaRPr lang="en-US" dirty="0"/>
          </a:p>
        </p:txBody>
      </p:sp>
      <p:pic>
        <p:nvPicPr>
          <p:cNvPr id="6" name="Picture 5" descr="Mind of Christ graphic2.jpg"/>
          <p:cNvPicPr>
            <a:picLocks noChangeAspect="1"/>
          </p:cNvPicPr>
          <p:nvPr/>
        </p:nvPicPr>
        <p:blipFill>
          <a:blip r:embed="rId3" cstate="print">
            <a:lum bright="-20000" contrast="15000"/>
          </a:blip>
          <a:stretch>
            <a:fillRect/>
          </a:stretch>
        </p:blipFill>
        <p:spPr>
          <a:xfrm>
            <a:off x="1371600" y="762000"/>
            <a:ext cx="5791200" cy="3699539"/>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ods Wisdom the world knows not.jpg"/>
          <p:cNvPicPr>
            <a:picLocks noChangeAspect="1"/>
          </p:cNvPicPr>
          <p:nvPr/>
        </p:nvPicPr>
        <p:blipFill>
          <a:blip r:embed="rId2" cstate="print">
            <a:lum bright="-25000" contrast="15000"/>
          </a:blip>
          <a:stretch>
            <a:fillRect/>
          </a:stretch>
        </p:blipFill>
        <p:spPr>
          <a:xfrm>
            <a:off x="0" y="0"/>
            <a:ext cx="9144000" cy="6858000"/>
          </a:xfrm>
          <a:prstGeom prst="rect">
            <a:avLst/>
          </a:prstGeom>
        </p:spPr>
      </p:pic>
      <p:sp>
        <p:nvSpPr>
          <p:cNvPr id="5" name="Title 4"/>
          <p:cNvSpPr>
            <a:spLocks noGrp="1"/>
          </p:cNvSpPr>
          <p:nvPr>
            <p:ph type="title"/>
          </p:nvPr>
        </p:nvSpPr>
        <p:spPr>
          <a:solidFill>
            <a:srgbClr val="1D1D1D">
              <a:alpha val="60000"/>
            </a:srgbClr>
          </a:solidFill>
        </p:spPr>
        <p:txBody>
          <a:bodyPr/>
          <a:lstStyle/>
          <a:p>
            <a:r>
              <a:rPr lang="en-US" dirty="0" smtClean="0"/>
              <a:t>Two types Wisdom..</a:t>
            </a:r>
            <a:endParaRPr lang="en-US" dirty="0"/>
          </a:p>
        </p:txBody>
      </p:sp>
      <p:sp>
        <p:nvSpPr>
          <p:cNvPr id="7" name="TextBox 6"/>
          <p:cNvSpPr txBox="1"/>
          <p:nvPr/>
        </p:nvSpPr>
        <p:spPr>
          <a:xfrm>
            <a:off x="1143000" y="2133600"/>
            <a:ext cx="3124200" cy="523220"/>
          </a:xfrm>
          <a:prstGeom prst="rect">
            <a:avLst/>
          </a:prstGeom>
          <a:solidFill>
            <a:srgbClr val="1D1D1D">
              <a:alpha val="60000"/>
            </a:srgbClr>
          </a:solidFill>
        </p:spPr>
        <p:txBody>
          <a:bodyPr wrap="square" rtlCol="0">
            <a:spAutoFit/>
          </a:bodyPr>
          <a:lstStyle/>
          <a:p>
            <a:pPr algn="ctr"/>
            <a:r>
              <a:rPr lang="en-US" sz="2800" dirty="0" smtClean="0">
                <a:solidFill>
                  <a:schemeClr val="bg1"/>
                </a:solidFill>
                <a:latin typeface="Georgia" pitchFamily="18" charset="0"/>
              </a:rPr>
              <a:t>Human Wisdom</a:t>
            </a:r>
            <a:endParaRPr lang="en-US" sz="2800" dirty="0">
              <a:solidFill>
                <a:schemeClr val="bg1"/>
              </a:solidFill>
              <a:latin typeface="Georgia" pitchFamily="18" charset="0"/>
            </a:endParaRPr>
          </a:p>
        </p:txBody>
      </p:sp>
      <p:sp>
        <p:nvSpPr>
          <p:cNvPr id="8" name="TextBox 7"/>
          <p:cNvSpPr txBox="1"/>
          <p:nvPr/>
        </p:nvSpPr>
        <p:spPr>
          <a:xfrm>
            <a:off x="4648200" y="2133600"/>
            <a:ext cx="3124200" cy="523220"/>
          </a:xfrm>
          <a:prstGeom prst="rect">
            <a:avLst/>
          </a:prstGeom>
          <a:solidFill>
            <a:srgbClr val="1D1D1D">
              <a:alpha val="60000"/>
            </a:srgbClr>
          </a:solidFill>
        </p:spPr>
        <p:txBody>
          <a:bodyPr wrap="square" rtlCol="0">
            <a:spAutoFit/>
          </a:bodyPr>
          <a:lstStyle/>
          <a:p>
            <a:pPr algn="ctr"/>
            <a:r>
              <a:rPr lang="en-US" sz="2800" dirty="0" smtClean="0">
                <a:solidFill>
                  <a:schemeClr val="bg1"/>
                </a:solidFill>
                <a:latin typeface="Georgia" pitchFamily="18" charset="0"/>
              </a:rPr>
              <a:t>Wisdom of God</a:t>
            </a:r>
            <a:endParaRPr lang="en-US" sz="2800" dirty="0">
              <a:solidFill>
                <a:schemeClr val="bg1"/>
              </a:solidFill>
              <a:latin typeface="Georgia" pitchFamily="18" charset="0"/>
            </a:endParaRPr>
          </a:p>
        </p:txBody>
      </p:sp>
      <p:pic>
        <p:nvPicPr>
          <p:cNvPr id="9" name="Picture 8" descr="corinth-82.jpg"/>
          <p:cNvPicPr>
            <a:picLocks noChangeAspect="1"/>
          </p:cNvPicPr>
          <p:nvPr/>
        </p:nvPicPr>
        <p:blipFill>
          <a:blip r:embed="rId3" cstate="print">
            <a:lum bright="-15000" contrast="15000"/>
          </a:blip>
          <a:stretch>
            <a:fillRect/>
          </a:stretch>
        </p:blipFill>
        <p:spPr>
          <a:xfrm>
            <a:off x="914400" y="3733800"/>
            <a:ext cx="3403600" cy="2552700"/>
          </a:xfrm>
          <a:prstGeom prst="rect">
            <a:avLst/>
          </a:prstGeom>
        </p:spPr>
      </p:pic>
      <p:pic>
        <p:nvPicPr>
          <p:cNvPr id="10" name="Picture 9" descr="God revealed His Word.jpg"/>
          <p:cNvPicPr>
            <a:picLocks noChangeAspect="1"/>
          </p:cNvPicPr>
          <p:nvPr/>
        </p:nvPicPr>
        <p:blipFill>
          <a:blip r:embed="rId4" cstate="print">
            <a:lum bright="-30000" contrast="15000"/>
          </a:blip>
          <a:srcRect t="6478"/>
          <a:stretch>
            <a:fillRect/>
          </a:stretch>
        </p:blipFill>
        <p:spPr>
          <a:xfrm>
            <a:off x="4724399" y="3733800"/>
            <a:ext cx="3657601" cy="2590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10" name="Picture 9" descr="Gods Wisdom the world knows not.jpg"/>
          <p:cNvPicPr>
            <a:picLocks noChangeAspect="1"/>
          </p:cNvPicPr>
          <p:nvPr/>
        </p:nvPicPr>
        <p:blipFill>
          <a:blip r:embed="rId3" cstate="print">
            <a:lum bright="-15000" contrast="10000"/>
          </a:blip>
          <a:stretch>
            <a:fillRect/>
          </a:stretch>
        </p:blipFill>
        <p:spPr>
          <a:xfrm>
            <a:off x="0" y="0"/>
            <a:ext cx="9144000" cy="6858000"/>
          </a:xfrm>
          <a:prstGeom prst="rect">
            <a:avLst/>
          </a:prstGeom>
        </p:spPr>
      </p:pic>
      <p:sp>
        <p:nvSpPr>
          <p:cNvPr id="11" name="Rectangle 10"/>
          <p:cNvSpPr/>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ubtitle 7"/>
          <p:cNvSpPr>
            <a:spLocks noGrp="1"/>
          </p:cNvSpPr>
          <p:nvPr>
            <p:ph type="subTitle" idx="1"/>
          </p:nvPr>
        </p:nvSpPr>
        <p:spPr>
          <a:xfrm>
            <a:off x="1371600" y="5715000"/>
            <a:ext cx="6400800" cy="838200"/>
          </a:xfrm>
          <a:noFill/>
        </p:spPr>
        <p:txBody>
          <a:bodyPr>
            <a:normAutofit/>
          </a:bodyPr>
          <a:lstStyle/>
          <a:p>
            <a:r>
              <a:rPr lang="en-US" sz="4400" dirty="0" smtClean="0"/>
              <a:t>1 Corinthians 2:1-16</a:t>
            </a:r>
            <a:endParaRPr lang="en-US" sz="4400" dirty="0"/>
          </a:p>
        </p:txBody>
      </p:sp>
      <p:pic>
        <p:nvPicPr>
          <p:cNvPr id="13" name="Content Placeholder 8" descr="spritual growth 01.jpg"/>
          <p:cNvPicPr>
            <a:picLocks noChangeAspect="1"/>
          </p:cNvPicPr>
          <p:nvPr/>
        </p:nvPicPr>
        <p:blipFill>
          <a:blip r:embed="rId4" cstate="print"/>
          <a:srcRect t="21373" r="47430"/>
          <a:stretch>
            <a:fillRect/>
          </a:stretch>
        </p:blipFill>
        <p:spPr>
          <a:xfrm>
            <a:off x="2590800" y="1524000"/>
            <a:ext cx="4018921" cy="3498648"/>
          </a:xfrm>
          <a:prstGeom prst="rect">
            <a:avLst/>
          </a:prstGeom>
        </p:spPr>
      </p:pic>
      <p:sp>
        <p:nvSpPr>
          <p:cNvPr id="5" name="Title 4"/>
          <p:cNvSpPr>
            <a:spLocks noGrp="1"/>
          </p:cNvSpPr>
          <p:nvPr>
            <p:ph type="ctrTitle"/>
          </p:nvPr>
        </p:nvSpPr>
        <p:spPr>
          <a:xfrm>
            <a:off x="533400" y="381000"/>
            <a:ext cx="7848600" cy="990600"/>
          </a:xfrm>
          <a:noFill/>
        </p:spPr>
        <p:txBody>
          <a:bodyPr/>
          <a:lstStyle/>
          <a:p>
            <a:r>
              <a:rPr lang="en-US" sz="4400" dirty="0" smtClean="0"/>
              <a:t>Wisdom for the Mature</a:t>
            </a: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orinth 1st century.jpg"/>
          <p:cNvPicPr>
            <a:picLocks noChangeAspect="1"/>
          </p:cNvPicPr>
          <p:nvPr/>
        </p:nvPicPr>
        <p:blipFill>
          <a:blip r:embed="rId2" cstate="print">
            <a:lum bright="-25000" contrast="15000"/>
          </a:blip>
          <a:stretch>
            <a:fillRect/>
          </a:stretch>
        </p:blipFill>
        <p:spPr>
          <a:xfrm>
            <a:off x="0" y="0"/>
            <a:ext cx="9144001" cy="6858000"/>
          </a:xfrm>
          <a:prstGeom prst="rect">
            <a:avLst/>
          </a:prstGeom>
        </p:spPr>
      </p:pic>
      <p:sp>
        <p:nvSpPr>
          <p:cNvPr id="9" name="Subtitle 8"/>
          <p:cNvSpPr>
            <a:spLocks noGrp="1"/>
          </p:cNvSpPr>
          <p:nvPr>
            <p:ph idx="1"/>
          </p:nvPr>
        </p:nvSpPr>
        <p:spPr>
          <a:xfrm>
            <a:off x="457200" y="5029200"/>
            <a:ext cx="8229600" cy="1554163"/>
          </a:xfrm>
          <a:solidFill>
            <a:srgbClr val="1D1D1D">
              <a:alpha val="70000"/>
            </a:srgbClr>
          </a:solidFill>
        </p:spPr>
        <p:txBody>
          <a:bodyPr>
            <a:normAutofit fontScale="92500"/>
          </a:bodyPr>
          <a:lstStyle/>
          <a:p>
            <a:r>
              <a:rPr lang="en-US" dirty="0" smtClean="0"/>
              <a:t>1 Corinthians 1:18 the message of the cross is foolishness to those who are perishing, but to us who are being saved it is the power of God.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8" descr="spritual growth 01.jpg"/>
          <p:cNvPicPr>
            <a:picLocks noChangeAspect="1"/>
          </p:cNvPicPr>
          <p:nvPr/>
        </p:nvPicPr>
        <p:blipFill>
          <a:blip r:embed="rId2" cstate="print"/>
          <a:srcRect t="21373" r="47430"/>
          <a:stretch>
            <a:fillRect/>
          </a:stretch>
        </p:blipFill>
        <p:spPr>
          <a:xfrm>
            <a:off x="2667000" y="762000"/>
            <a:ext cx="4018921" cy="3498648"/>
          </a:xfrm>
          <a:prstGeom prst="rect">
            <a:avLst/>
          </a:prstGeom>
        </p:spPr>
      </p:pic>
      <p:sp>
        <p:nvSpPr>
          <p:cNvPr id="5" name="Content Placeholder 4"/>
          <p:cNvSpPr>
            <a:spLocks noGrp="1"/>
          </p:cNvSpPr>
          <p:nvPr>
            <p:ph idx="1"/>
          </p:nvPr>
        </p:nvSpPr>
        <p:spPr>
          <a:xfrm>
            <a:off x="457200" y="4038600"/>
            <a:ext cx="8229600" cy="2209800"/>
          </a:xfrm>
        </p:spPr>
        <p:txBody>
          <a:bodyPr>
            <a:noAutofit/>
          </a:bodyPr>
          <a:lstStyle/>
          <a:p>
            <a:r>
              <a:rPr lang="en-US" sz="2800" dirty="0" smtClean="0"/>
              <a:t>1 And I, brethren, when I came to you, did not come with excellence of speech or of wisdom declaring to you the testimony of God. 2 For I determined not to know anything among you except Jesus Christ and Him crucified.</a:t>
            </a:r>
            <a:endParaRPr lang="en-US" sz="2800" dirty="0"/>
          </a:p>
        </p:txBody>
      </p:sp>
      <p:sp>
        <p:nvSpPr>
          <p:cNvPr id="8" name="Title 7"/>
          <p:cNvSpPr>
            <a:spLocks noGrp="1"/>
          </p:cNvSpPr>
          <p:nvPr>
            <p:ph type="title"/>
          </p:nvPr>
        </p:nvSpPr>
        <p:spPr/>
        <p:txBody>
          <a:bodyPr/>
          <a:lstStyle/>
          <a:p>
            <a:r>
              <a:rPr lang="en-US" dirty="0" smtClean="0"/>
              <a:t>1 Corinthians 2:1-5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cts-18.jpg"/>
          <p:cNvPicPr>
            <a:picLocks noChangeAspect="1"/>
          </p:cNvPicPr>
          <p:nvPr/>
        </p:nvPicPr>
        <p:blipFill>
          <a:blip r:embed="rId2" cstate="print">
            <a:lum bright="-20000" contrast="15000"/>
          </a:blip>
          <a:srcRect t="4373"/>
          <a:stretch>
            <a:fillRect/>
          </a:stretch>
        </p:blipFill>
        <p:spPr>
          <a:xfrm>
            <a:off x="-1" y="0"/>
            <a:ext cx="9144001" cy="6858000"/>
          </a:xfrm>
          <a:prstGeom prst="rect">
            <a:avLst/>
          </a:prstGeom>
        </p:spPr>
      </p:pic>
      <p:sp>
        <p:nvSpPr>
          <p:cNvPr id="5" name="Content Placeholder 4"/>
          <p:cNvSpPr>
            <a:spLocks noGrp="1"/>
          </p:cNvSpPr>
          <p:nvPr>
            <p:ph idx="1"/>
          </p:nvPr>
        </p:nvSpPr>
        <p:spPr>
          <a:xfrm>
            <a:off x="304800" y="4191000"/>
            <a:ext cx="8534400" cy="2286000"/>
          </a:xfrm>
          <a:solidFill>
            <a:srgbClr val="1D1D1D">
              <a:alpha val="80000"/>
            </a:srgbClr>
          </a:solidFill>
        </p:spPr>
        <p:txBody>
          <a:bodyPr>
            <a:noAutofit/>
          </a:bodyPr>
          <a:lstStyle/>
          <a:p>
            <a:pPr>
              <a:lnSpc>
                <a:spcPts val="2800"/>
              </a:lnSpc>
            </a:pPr>
            <a:r>
              <a:rPr lang="en-US" sz="2800" dirty="0" smtClean="0"/>
              <a:t>3 I was with you in weakness, in fear, and in much trembling. 4 And my speech and my preaching were not with persuasive words of human wisdom, but in demonstration of the Spirit and of power, 5 that your faith should not be in the wisdom of men but in the power of God. </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hurch leadership  02.jpg"/>
          <p:cNvPicPr>
            <a:picLocks noChangeAspect="1"/>
          </p:cNvPicPr>
          <p:nvPr/>
        </p:nvPicPr>
        <p:blipFill>
          <a:blip r:embed="rId2" cstate="print">
            <a:lum bright="-30000" contrast="10000"/>
          </a:blip>
          <a:stretch>
            <a:fillRect/>
          </a:stretch>
        </p:blipFill>
        <p:spPr>
          <a:xfrm>
            <a:off x="0" y="0"/>
            <a:ext cx="9144000" cy="6858000"/>
          </a:xfrm>
          <a:prstGeom prst="rect">
            <a:avLst/>
          </a:prstGeom>
        </p:spPr>
      </p:pic>
      <p:pic>
        <p:nvPicPr>
          <p:cNvPr id="6" name="Picture 5" descr="Christ-and-Him-Crucified_620.jpg"/>
          <p:cNvPicPr>
            <a:picLocks noChangeAspect="1"/>
          </p:cNvPicPr>
          <p:nvPr/>
        </p:nvPicPr>
        <p:blipFill>
          <a:blip r:embed="rId3" cstate="print">
            <a:lum bright="-10000" contrast="10000"/>
          </a:blip>
          <a:stretch>
            <a:fillRect/>
          </a:stretch>
        </p:blipFill>
        <p:spPr>
          <a:xfrm>
            <a:off x="0" y="762000"/>
            <a:ext cx="9144000" cy="4079568"/>
          </a:xfrm>
          <a:prstGeom prst="rect">
            <a:avLst/>
          </a:prstGeom>
        </p:spPr>
      </p:pic>
      <p:sp>
        <p:nvSpPr>
          <p:cNvPr id="7" name="Title 6"/>
          <p:cNvSpPr>
            <a:spLocks noGrp="1"/>
          </p:cNvSpPr>
          <p:nvPr>
            <p:ph type="title"/>
          </p:nvPr>
        </p:nvSpPr>
        <p:spPr/>
        <p:txBody>
          <a:bodyPr/>
          <a:lstStyle/>
          <a:p>
            <a:r>
              <a:rPr lang="en-US" dirty="0" smtClean="0"/>
              <a:t>Keep Focused on Him</a:t>
            </a:r>
            <a:endParaRPr lang="en-US" dirty="0"/>
          </a:p>
        </p:txBody>
      </p:sp>
      <p:sp>
        <p:nvSpPr>
          <p:cNvPr id="8" name="Content Placeholder 7"/>
          <p:cNvSpPr>
            <a:spLocks noGrp="1"/>
          </p:cNvSpPr>
          <p:nvPr>
            <p:ph idx="1"/>
          </p:nvPr>
        </p:nvSpPr>
        <p:spPr>
          <a:xfrm>
            <a:off x="381000" y="4267200"/>
            <a:ext cx="8229600" cy="2011363"/>
          </a:xfrm>
        </p:spPr>
        <p:txBody>
          <a:bodyPr/>
          <a:lstStyle/>
          <a:p>
            <a:r>
              <a:rPr lang="en-US" dirty="0" smtClean="0"/>
              <a:t>Christ centered..</a:t>
            </a:r>
          </a:p>
          <a:p>
            <a:r>
              <a:rPr lang="en-US" dirty="0" smtClean="0"/>
              <a:t>Not the messenger</a:t>
            </a:r>
          </a:p>
          <a:p>
            <a:r>
              <a:rPr lang="en-US" dirty="0" smtClean="0"/>
              <a:t>Faith in the power of God</a:t>
            </a:r>
            <a:endParaRPr lang="en-US" dirty="0"/>
          </a:p>
        </p:txBody>
      </p:sp>
      <p:pic>
        <p:nvPicPr>
          <p:cNvPr id="9" name="Picture 8" descr="sharing Christ 02.jpg"/>
          <p:cNvPicPr>
            <a:picLocks noChangeAspect="1"/>
          </p:cNvPicPr>
          <p:nvPr/>
        </p:nvPicPr>
        <p:blipFill>
          <a:blip r:embed="rId4" cstate="print">
            <a:lum bright="-10000" contrast="10000"/>
          </a:blip>
          <a:stretch>
            <a:fillRect/>
          </a:stretch>
        </p:blipFill>
        <p:spPr>
          <a:xfrm>
            <a:off x="152400" y="1676400"/>
            <a:ext cx="3349091" cy="2230755"/>
          </a:xfrm>
          <a:prstGeom prst="rect">
            <a:avLst/>
          </a:prstGeom>
        </p:spPr>
      </p:pic>
      <p:pic>
        <p:nvPicPr>
          <p:cNvPr id="10" name="Picture 9" descr="Mormon missionaries.jpg"/>
          <p:cNvPicPr>
            <a:picLocks noChangeAspect="1"/>
          </p:cNvPicPr>
          <p:nvPr/>
        </p:nvPicPr>
        <p:blipFill>
          <a:blip r:embed="rId5" cstate="print">
            <a:lum bright="-10000" contrast="10000"/>
          </a:blip>
          <a:srcRect r="15750"/>
          <a:stretch>
            <a:fillRect/>
          </a:stretch>
        </p:blipFill>
        <p:spPr>
          <a:xfrm>
            <a:off x="5562600" y="1752600"/>
            <a:ext cx="3352800" cy="2209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ssolv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dissolve">
                                      <p:cBhvr>
                                        <p:cTn id="2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8" descr="spritual growth 01.jpg"/>
          <p:cNvPicPr>
            <a:picLocks noChangeAspect="1"/>
          </p:cNvPicPr>
          <p:nvPr/>
        </p:nvPicPr>
        <p:blipFill>
          <a:blip r:embed="rId2" cstate="print"/>
          <a:srcRect t="21373" r="47430"/>
          <a:stretch>
            <a:fillRect/>
          </a:stretch>
        </p:blipFill>
        <p:spPr>
          <a:xfrm>
            <a:off x="2667000" y="762000"/>
            <a:ext cx="4018921" cy="3498648"/>
          </a:xfrm>
          <a:prstGeom prst="rect">
            <a:avLst/>
          </a:prstGeom>
        </p:spPr>
      </p:pic>
      <p:sp>
        <p:nvSpPr>
          <p:cNvPr id="8" name="Content Placeholder 7"/>
          <p:cNvSpPr>
            <a:spLocks noGrp="1"/>
          </p:cNvSpPr>
          <p:nvPr>
            <p:ph idx="1"/>
          </p:nvPr>
        </p:nvSpPr>
        <p:spPr>
          <a:xfrm>
            <a:off x="457200" y="4191000"/>
            <a:ext cx="8229600" cy="2362200"/>
          </a:xfrm>
        </p:spPr>
        <p:txBody>
          <a:bodyPr>
            <a:normAutofit/>
          </a:bodyPr>
          <a:lstStyle/>
          <a:p>
            <a:pPr>
              <a:lnSpc>
                <a:spcPts val="3200"/>
              </a:lnSpc>
            </a:pPr>
            <a:r>
              <a:rPr lang="en-US" sz="3100" dirty="0" smtClean="0"/>
              <a:t>6 However, we speak wisdom among those who are mature, yet not the wisdom of this age, nor of the rulers of this age, who are coming to nothing. </a:t>
            </a:r>
          </a:p>
          <a:p>
            <a:endParaRPr lang="en-US" dirty="0"/>
          </a:p>
        </p:txBody>
      </p:sp>
      <p:sp>
        <p:nvSpPr>
          <p:cNvPr id="11" name="Title 10"/>
          <p:cNvSpPr>
            <a:spLocks noGrp="1"/>
          </p:cNvSpPr>
          <p:nvPr>
            <p:ph type="title"/>
          </p:nvPr>
        </p:nvSpPr>
        <p:spPr/>
        <p:txBody>
          <a:bodyPr/>
          <a:lstStyle/>
          <a:p>
            <a:r>
              <a:rPr lang="en-US" dirty="0" smtClean="0"/>
              <a:t>1 Corinthians 2:6-8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8" descr="spritual growth 01.jpg"/>
          <p:cNvPicPr>
            <a:picLocks noChangeAspect="1"/>
          </p:cNvPicPr>
          <p:nvPr/>
        </p:nvPicPr>
        <p:blipFill>
          <a:blip r:embed="rId2" cstate="print"/>
          <a:srcRect t="21373" r="47430"/>
          <a:stretch>
            <a:fillRect/>
          </a:stretch>
        </p:blipFill>
        <p:spPr>
          <a:xfrm>
            <a:off x="2667000" y="685800"/>
            <a:ext cx="4018921" cy="3498648"/>
          </a:xfrm>
          <a:prstGeom prst="rect">
            <a:avLst/>
          </a:prstGeom>
        </p:spPr>
      </p:pic>
      <p:sp>
        <p:nvSpPr>
          <p:cNvPr id="8" name="Content Placeholder 7"/>
          <p:cNvSpPr>
            <a:spLocks noGrp="1"/>
          </p:cNvSpPr>
          <p:nvPr>
            <p:ph idx="1"/>
          </p:nvPr>
        </p:nvSpPr>
        <p:spPr>
          <a:xfrm>
            <a:off x="381000" y="4191000"/>
            <a:ext cx="8534400" cy="2209800"/>
          </a:xfrm>
        </p:spPr>
        <p:txBody>
          <a:bodyPr>
            <a:noAutofit/>
          </a:bodyPr>
          <a:lstStyle/>
          <a:p>
            <a:pPr>
              <a:lnSpc>
                <a:spcPts val="3200"/>
              </a:lnSpc>
            </a:pPr>
            <a:r>
              <a:rPr lang="en-US" sz="3000" dirty="0" smtClean="0"/>
              <a:t>7 But we speak the wisdom of God in a mystery, the hidden wisdom which God ordained before the ages for our glory, 8 which none of the rulers of this age knew; for had they known, they would not have crucified the Lord of glory. </a:t>
            </a:r>
            <a:endParaRPr lang="en-US" sz="3000" dirty="0"/>
          </a:p>
        </p:txBody>
      </p:sp>
      <p:pic>
        <p:nvPicPr>
          <p:cNvPr id="4" name="Picture 3" descr="Lord of Glory.jpg"/>
          <p:cNvPicPr>
            <a:picLocks noChangeAspect="1"/>
          </p:cNvPicPr>
          <p:nvPr/>
        </p:nvPicPr>
        <p:blipFill>
          <a:blip r:embed="rId3" cstate="print">
            <a:lum bright="-10000" contrast="10000"/>
          </a:blip>
          <a:stretch>
            <a:fillRect/>
          </a:stretch>
        </p:blipFill>
        <p:spPr>
          <a:xfrm>
            <a:off x="1600200" y="381000"/>
            <a:ext cx="5829300" cy="3736731"/>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od's wisdom.jpg"/>
          <p:cNvPicPr>
            <a:picLocks noChangeAspect="1"/>
          </p:cNvPicPr>
          <p:nvPr/>
        </p:nvPicPr>
        <p:blipFill>
          <a:blip r:embed="rId2" cstate="print">
            <a:lum bright="-20000" contrast="15000"/>
          </a:blip>
          <a:stretch>
            <a:fillRect/>
          </a:stretch>
        </p:blipFill>
        <p:spPr>
          <a:xfrm>
            <a:off x="0" y="0"/>
            <a:ext cx="9144000" cy="6858000"/>
          </a:xfrm>
          <a:prstGeom prst="rect">
            <a:avLst/>
          </a:prstGeom>
        </p:spPr>
      </p:pic>
      <p:sp>
        <p:nvSpPr>
          <p:cNvPr id="4" name="Title 3"/>
          <p:cNvSpPr>
            <a:spLocks noGrp="1"/>
          </p:cNvSpPr>
          <p:nvPr>
            <p:ph type="title"/>
          </p:nvPr>
        </p:nvSpPr>
        <p:spPr>
          <a:xfrm>
            <a:off x="381000" y="304800"/>
            <a:ext cx="4800600" cy="1143000"/>
          </a:xfrm>
          <a:solidFill>
            <a:srgbClr val="1D1D1D">
              <a:alpha val="70000"/>
            </a:srgbClr>
          </a:solidFill>
        </p:spPr>
        <p:txBody>
          <a:bodyPr>
            <a:normAutofit/>
          </a:bodyPr>
          <a:lstStyle/>
          <a:p>
            <a:r>
              <a:rPr lang="en-US" dirty="0" smtClean="0"/>
              <a:t>God’s Eternal Plan.. </a:t>
            </a:r>
            <a:endParaRPr lang="en-US" dirty="0"/>
          </a:p>
        </p:txBody>
      </p:sp>
      <p:sp>
        <p:nvSpPr>
          <p:cNvPr id="5" name="Content Placeholder 4"/>
          <p:cNvSpPr>
            <a:spLocks noGrp="1"/>
          </p:cNvSpPr>
          <p:nvPr>
            <p:ph idx="1"/>
          </p:nvPr>
        </p:nvSpPr>
        <p:spPr>
          <a:xfrm>
            <a:off x="381000" y="3886200"/>
            <a:ext cx="8305800" cy="2514600"/>
          </a:xfrm>
          <a:solidFill>
            <a:srgbClr val="1D1D1D">
              <a:alpha val="60000"/>
            </a:srgbClr>
          </a:solidFill>
        </p:spPr>
        <p:txBody>
          <a:bodyPr>
            <a:normAutofit/>
          </a:bodyPr>
          <a:lstStyle/>
          <a:p>
            <a:r>
              <a:rPr lang="en-US" dirty="0" smtClean="0"/>
              <a:t>Appreciated by mature in faith..</a:t>
            </a:r>
          </a:p>
          <a:p>
            <a:r>
              <a:rPr lang="en-US" dirty="0" smtClean="0"/>
              <a:t>Planned before the ages for our glory..</a:t>
            </a:r>
          </a:p>
          <a:p>
            <a:r>
              <a:rPr lang="en-US" dirty="0" smtClean="0"/>
              <a:t>Man’s wisdom will not last..</a:t>
            </a:r>
          </a:p>
          <a:p>
            <a:r>
              <a:rPr lang="en-US" dirty="0" smtClean="0"/>
              <a:t>Nothing will ever surprise God..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8" descr="spritual growth 01.jpg"/>
          <p:cNvPicPr>
            <a:picLocks noChangeAspect="1"/>
          </p:cNvPicPr>
          <p:nvPr/>
        </p:nvPicPr>
        <p:blipFill>
          <a:blip r:embed="rId2" cstate="print"/>
          <a:srcRect t="21373" r="47430"/>
          <a:stretch>
            <a:fillRect/>
          </a:stretch>
        </p:blipFill>
        <p:spPr>
          <a:xfrm>
            <a:off x="2667000" y="685800"/>
            <a:ext cx="4018921" cy="3498648"/>
          </a:xfrm>
          <a:prstGeom prst="rect">
            <a:avLst/>
          </a:prstGeom>
        </p:spPr>
      </p:pic>
      <p:sp>
        <p:nvSpPr>
          <p:cNvPr id="4" name="Title 3"/>
          <p:cNvSpPr>
            <a:spLocks noGrp="1"/>
          </p:cNvSpPr>
          <p:nvPr>
            <p:ph type="title"/>
          </p:nvPr>
        </p:nvSpPr>
        <p:spPr/>
        <p:txBody>
          <a:bodyPr/>
          <a:lstStyle/>
          <a:p>
            <a:r>
              <a:rPr lang="en-US" dirty="0" smtClean="0"/>
              <a:t>1 Corinthians 2:9-13</a:t>
            </a:r>
            <a:endParaRPr lang="en-US" dirty="0"/>
          </a:p>
        </p:txBody>
      </p:sp>
      <p:sp>
        <p:nvSpPr>
          <p:cNvPr id="8" name="Content Placeholder 7"/>
          <p:cNvSpPr>
            <a:spLocks noGrp="1"/>
          </p:cNvSpPr>
          <p:nvPr>
            <p:ph idx="1"/>
          </p:nvPr>
        </p:nvSpPr>
        <p:spPr>
          <a:xfrm>
            <a:off x="381000" y="3810000"/>
            <a:ext cx="8305800" cy="2895600"/>
          </a:xfrm>
        </p:spPr>
        <p:txBody>
          <a:bodyPr>
            <a:noAutofit/>
          </a:bodyPr>
          <a:lstStyle/>
          <a:p>
            <a:pPr>
              <a:lnSpc>
                <a:spcPts val="3200"/>
              </a:lnSpc>
            </a:pPr>
            <a:r>
              <a:rPr lang="en-US" sz="2800" dirty="0" smtClean="0"/>
              <a:t>9 But as it is written: "Eye has not seen, nor ear heard, Nor have entered into the heart of man The things which God has prepared for those who love Him." 10 But God has revealed them to us through His Spirit. For the Spirit searches all things, yes, the deep things of God.</a:t>
            </a:r>
            <a:endParaRPr lang="en-US" sz="3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4990</TotalTime>
  <Words>554</Words>
  <Application>Microsoft Office PowerPoint</Application>
  <PresentationFormat>On-screen Show (4:3)</PresentationFormat>
  <Paragraphs>34</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God’s Wisdom Revealed</vt:lpstr>
      <vt:lpstr>Slide 2</vt:lpstr>
      <vt:lpstr>1 Corinthians 2:1-5 </vt:lpstr>
      <vt:lpstr>Slide 4</vt:lpstr>
      <vt:lpstr>Keep Focused on Him</vt:lpstr>
      <vt:lpstr>1 Corinthians 2:6-8 </vt:lpstr>
      <vt:lpstr>Slide 7</vt:lpstr>
      <vt:lpstr>God’s Eternal Plan.. </vt:lpstr>
      <vt:lpstr>1 Corinthians 2:9-13</vt:lpstr>
      <vt:lpstr>Revealed by the Spirit</vt:lpstr>
      <vt:lpstr>Slide 11</vt:lpstr>
      <vt:lpstr>Slide 12</vt:lpstr>
      <vt:lpstr>Understanding God’s Will..</vt:lpstr>
      <vt:lpstr>Slide 14</vt:lpstr>
      <vt:lpstr>Two types Wisdom..</vt:lpstr>
      <vt:lpstr>Wisdom for the Mature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330</cp:revision>
  <dcterms:created xsi:type="dcterms:W3CDTF">2011-02-15T07:29:10Z</dcterms:created>
  <dcterms:modified xsi:type="dcterms:W3CDTF">2015-11-28T19:11:50Z</dcterms:modified>
</cp:coreProperties>
</file>