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0033CC"/>
    <a:srgbClr val="0066FF"/>
    <a:srgbClr val="5F5F5F"/>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1" d="100"/>
          <a:sy n="91" d="100"/>
        </p:scale>
        <p:origin x="-1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DDB846-3DEC-4E58-BB0A-01E006C75E5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0DADB46-93BC-47FD-A790-AE2F6B514B1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F92AEB-FB78-4AA8-AF75-956550FCACF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F52FAB-26B1-4615-9F56-7AF36EC085E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945415-172E-4AC0-B843-19AED8DBA0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FFB2EF-5E25-4E2A-A4F5-5AE34BB2970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C8F2414E-0F0B-40F6-BC4A-C0187DB8E48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B469529-69DF-4AB3-B396-DFF3C713586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56B077-05BF-48F3-A9AC-54AD7994BA3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06403D-3077-4B88-9C4F-16BDFABC6B4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911294-261E-4EDF-BCE9-F9377C00FA6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41A8199-CE98-4855-BF65-88A41AB8632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5" name="Rectangle 1026"/>
          <p:cNvSpPr txBox="1">
            <a:spLocks noChangeArrowheads="1"/>
          </p:cNvSpPr>
          <p:nvPr/>
        </p:nvSpPr>
        <p:spPr>
          <a:xfrm>
            <a:off x="685800" y="1219200"/>
            <a:ext cx="7772400" cy="1600200"/>
          </a:xfrm>
          <a:prstGeom prst="rect">
            <a:avLst/>
          </a:prstGeom>
          <a:ln w="161925" cmpd="dbl">
            <a:solidFill>
              <a:srgbClr val="0000FF"/>
            </a:solidFill>
          </a:ln>
        </p:spPr>
        <p:txBody>
          <a:bodyPr anchor="t"/>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1" i="1" u="none" strike="noStrike" kern="0" cap="none" spc="0" normalizeH="0" baseline="0" noProof="0" dirty="0" smtClean="0">
                <a:ln>
                  <a:noFill/>
                </a:ln>
                <a:solidFill>
                  <a:srgbClr val="660066"/>
                </a:solidFill>
                <a:effectLst>
                  <a:outerShdw blurRad="38100" dist="38100" dir="2700000" algn="tl">
                    <a:srgbClr val="C0C0C0"/>
                  </a:outerShdw>
                </a:effectLst>
                <a:uLnTx/>
                <a:uFillTx/>
                <a:latin typeface="Arial Narrow" pitchFamily="34" charset="0"/>
                <a:ea typeface="+mj-ea"/>
                <a:cs typeface="+mj-cs"/>
              </a:rPr>
              <a:t>…HE LIFTED ME…</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en-US" sz="4400" b="1" i="1" kern="0" noProof="0" dirty="0" smtClean="0">
                <a:solidFill>
                  <a:srgbClr val="660066"/>
                </a:solidFill>
                <a:effectLst>
                  <a:outerShdw blurRad="38100" dist="38100" dir="2700000" algn="tl">
                    <a:srgbClr val="C0C0C0"/>
                  </a:outerShdw>
                </a:effectLst>
                <a:latin typeface="Arial Narrow" pitchFamily="34" charset="0"/>
                <a:ea typeface="+mj-ea"/>
                <a:cs typeface="+mj-cs"/>
              </a:rPr>
              <a:t>Philippians 2:5-11</a:t>
            </a:r>
            <a:endParaRPr kumimoji="0" lang="en-US" altLang="en-US" sz="4400" b="1" i="1" u="none" strike="noStrike" kern="0" cap="none" spc="0" normalizeH="0" baseline="0" noProof="0" dirty="0" smtClean="0">
              <a:ln>
                <a:noFill/>
              </a:ln>
              <a:solidFill>
                <a:srgbClr val="660066"/>
              </a:solidFill>
              <a:effectLst>
                <a:outerShdw blurRad="38100" dist="38100" dir="2700000" algn="tl">
                  <a:srgbClr val="C0C0C0"/>
                </a:outerShdw>
              </a:effectLst>
              <a:uLnTx/>
              <a:uFillTx/>
              <a:latin typeface="Arial Narrow" pitchFamily="34" charset="0"/>
              <a:ea typeface="+mj-ea"/>
              <a:cs typeface="+mj-cs"/>
            </a:endParaRPr>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graphicFrame>
        <p:nvGraphicFramePr>
          <p:cNvPr id="5124" name="Object 4"/>
          <p:cNvGraphicFramePr>
            <a:graphicFrameLocks noChangeAspect="1"/>
          </p:cNvGraphicFramePr>
          <p:nvPr/>
        </p:nvGraphicFramePr>
        <p:xfrm>
          <a:off x="914400" y="985838"/>
          <a:ext cx="7315200" cy="4729162"/>
        </p:xfrm>
        <a:graphic>
          <a:graphicData uri="http://schemas.openxmlformats.org/presentationml/2006/ole">
            <p:oleObj spid="_x0000_s5124" name="Bitmap Image" r:id="rId4" imgW="2857899" imgH="1714739" progId="PBrush">
              <p:embed/>
            </p:oleObj>
          </a:graphicData>
        </a:graphic>
      </p:graphicFrame>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4267200"/>
            <a:ext cx="8382000" cy="2286000"/>
          </a:xfrm>
        </p:spPr>
        <p:txBody>
          <a:bodyPr/>
          <a:lstStyle/>
          <a:p>
            <a:pPr algn="l"/>
            <a:r>
              <a:rPr lang="en-US" sz="3000" b="1" i="1">
                <a:effectLst>
                  <a:outerShdw blurRad="38100" dist="38100" dir="2700000" algn="tl">
                    <a:srgbClr val="FFFFFF"/>
                  </a:outerShdw>
                </a:effectLst>
              </a:rPr>
              <a:t>    “And being found in appearance as a man, He humbled Himself and became obedient to the point of death, even the death of the cross. Therefore God also has highly exalted Him and given Him the name which is above every name…” </a:t>
            </a:r>
            <a:r>
              <a:rPr lang="en-US" sz="3000" b="1">
                <a:effectLst>
                  <a:outerShdw blurRad="38100" dist="38100" dir="2700000" algn="tl">
                    <a:srgbClr val="FFFFFF"/>
                  </a:outerShdw>
                </a:effectLst>
              </a:rPr>
              <a:t>- </a:t>
            </a:r>
            <a:r>
              <a:rPr lang="en-US" sz="3000" b="1">
                <a:solidFill>
                  <a:srgbClr val="FF0000"/>
                </a:solidFill>
                <a:effectLst>
                  <a:outerShdw blurRad="38100" dist="38100" dir="2700000" algn="tl">
                    <a:srgbClr val="000000"/>
                  </a:outerShdw>
                </a:effectLst>
              </a:rPr>
              <a:t>Phil. 2.8-9</a:t>
            </a:r>
            <a:endParaRPr lang="en-US" sz="3000" b="1" i="1">
              <a:solidFill>
                <a:srgbClr val="FF0000"/>
              </a:solidFill>
              <a:effectLst>
                <a:outerShdw blurRad="38100" dist="38100" dir="2700000" algn="tl">
                  <a:srgbClr val="000000"/>
                </a:outerShdw>
              </a:effectLst>
            </a:endParaRPr>
          </a:p>
        </p:txBody>
      </p:sp>
      <p:graphicFrame>
        <p:nvGraphicFramePr>
          <p:cNvPr id="4100" name="Object 4"/>
          <p:cNvGraphicFramePr>
            <a:graphicFrameLocks noChangeAspect="1"/>
          </p:cNvGraphicFramePr>
          <p:nvPr/>
        </p:nvGraphicFramePr>
        <p:xfrm>
          <a:off x="5762625" y="533400"/>
          <a:ext cx="2695575" cy="3581400"/>
        </p:xfrm>
        <a:graphic>
          <a:graphicData uri="http://schemas.openxmlformats.org/presentationml/2006/ole">
            <p:oleObj spid="_x0000_s4100" name="Bitmap Image" r:id="rId4" imgW="2029108" imgH="2857899" progId="PBrush">
              <p:embed/>
            </p:oleObj>
          </a:graphicData>
        </a:graphic>
      </p:graphicFrame>
      <p:graphicFrame>
        <p:nvGraphicFramePr>
          <p:cNvPr id="4101" name="Object 5"/>
          <p:cNvGraphicFramePr>
            <a:graphicFrameLocks noChangeAspect="1"/>
          </p:cNvGraphicFramePr>
          <p:nvPr/>
        </p:nvGraphicFramePr>
        <p:xfrm>
          <a:off x="609600" y="750888"/>
          <a:ext cx="4495800" cy="2982912"/>
        </p:xfrm>
        <a:graphic>
          <a:graphicData uri="http://schemas.openxmlformats.org/presentationml/2006/ole">
            <p:oleObj spid="_x0000_s4101" name="Bitmap Image" r:id="rId5" imgW="2857899" imgH="1895238" progId="PBrush">
              <p:embed/>
            </p:oleObj>
          </a:graphicData>
        </a:graphic>
      </p:graphicFrame>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5029200"/>
            <a:ext cx="7772400" cy="1524000"/>
          </a:xfrm>
        </p:spPr>
        <p:txBody>
          <a:bodyPr/>
          <a:lstStyle/>
          <a:p>
            <a:r>
              <a:rPr lang="en-US" sz="3600" b="1" i="1">
                <a:effectLst>
                  <a:outerShdw blurRad="38100" dist="38100" dir="2700000" algn="tl">
                    <a:srgbClr val="C0C0C0"/>
                  </a:outerShdw>
                </a:effectLst>
              </a:rPr>
              <a:t>“Humble yourselves before the Lord, and He will lift you up.” </a:t>
            </a:r>
            <a:r>
              <a:rPr lang="en-US" sz="3600" b="1">
                <a:effectLst>
                  <a:outerShdw blurRad="38100" dist="38100" dir="2700000" algn="tl">
                    <a:srgbClr val="C0C0C0"/>
                  </a:outerShdw>
                </a:effectLst>
              </a:rPr>
              <a:t> </a:t>
            </a:r>
            <a:r>
              <a:rPr lang="en-US" sz="3200" b="1">
                <a:solidFill>
                  <a:schemeClr val="tx1"/>
                </a:solidFill>
                <a:effectLst>
                  <a:outerShdw blurRad="38100" dist="38100" dir="2700000" algn="tl">
                    <a:srgbClr val="C0C0C0"/>
                  </a:outerShdw>
                </a:effectLst>
              </a:rPr>
              <a:t>-</a:t>
            </a:r>
            <a:r>
              <a:rPr lang="en-US" sz="3200" b="1">
                <a:solidFill>
                  <a:srgbClr val="FF0000"/>
                </a:solidFill>
                <a:effectLst>
                  <a:outerShdw blurRad="38100" dist="38100" dir="2700000" algn="tl">
                    <a:srgbClr val="C0C0C0"/>
                  </a:outerShdw>
                </a:effectLst>
              </a:rPr>
              <a:t> James 4.10</a:t>
            </a:r>
            <a:endParaRPr lang="en-US" sz="3200" b="1" i="1">
              <a:solidFill>
                <a:srgbClr val="FF0000"/>
              </a:solidFill>
              <a:effectLst>
                <a:outerShdw blurRad="38100" dist="38100" dir="2700000" algn="tl">
                  <a:srgbClr val="C0C0C0"/>
                </a:outerShdw>
              </a:effectLst>
            </a:endParaRPr>
          </a:p>
        </p:txBody>
      </p:sp>
      <p:graphicFrame>
        <p:nvGraphicFramePr>
          <p:cNvPr id="3076" name="Object 4"/>
          <p:cNvGraphicFramePr>
            <a:graphicFrameLocks noChangeAspect="1"/>
          </p:cNvGraphicFramePr>
          <p:nvPr/>
        </p:nvGraphicFramePr>
        <p:xfrm>
          <a:off x="3048000" y="685800"/>
          <a:ext cx="3030538" cy="4114800"/>
        </p:xfrm>
        <a:graphic>
          <a:graphicData uri="http://schemas.openxmlformats.org/presentationml/2006/ole">
            <p:oleObj spid="_x0000_s3076" name="Bitmap Image" r:id="rId4" imgW="2104762" imgH="2857899" progId="PBrush">
              <p:embed/>
            </p:oleObj>
          </a:graphicData>
        </a:graphic>
      </p:graphicFrame>
    </p:spTree>
  </p:cSld>
  <p:clrMapOvr>
    <a:masterClrMapping/>
  </p:clrMapOvr>
  <p:transition spd="slow">
    <p:randomBa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99"/>
            </a:gs>
            <a:gs pos="50000">
              <a:srgbClr val="CCFFFF"/>
            </a:gs>
            <a:gs pos="100000">
              <a:srgbClr val="FFFF99"/>
            </a:gs>
          </a:gsLst>
          <a:lin ang="189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990600"/>
          </a:xfrm>
        </p:spPr>
        <p:txBody>
          <a:bodyPr/>
          <a:lstStyle/>
          <a:p>
            <a:r>
              <a:rPr lang="en-US" b="1" i="1">
                <a:solidFill>
                  <a:srgbClr val="0000FF"/>
                </a:solidFill>
                <a:effectLst>
                  <a:outerShdw blurRad="38100" dist="38100" dir="2700000" algn="tl">
                    <a:srgbClr val="000000"/>
                  </a:outerShdw>
                </a:effectLst>
              </a:rPr>
              <a:t>“He Lifted Me…”</a:t>
            </a:r>
          </a:p>
        </p:txBody>
      </p:sp>
      <p:sp>
        <p:nvSpPr>
          <p:cNvPr id="6147" name="Rectangle 3"/>
          <p:cNvSpPr>
            <a:spLocks noGrp="1" noChangeArrowheads="1"/>
          </p:cNvSpPr>
          <p:nvPr>
            <p:ph type="body" idx="1"/>
          </p:nvPr>
        </p:nvSpPr>
        <p:spPr>
          <a:xfrm>
            <a:off x="685800" y="1524000"/>
            <a:ext cx="7772400" cy="4876800"/>
          </a:xfrm>
        </p:spPr>
        <p:txBody>
          <a:bodyPr/>
          <a:lstStyle/>
          <a:p>
            <a:pPr>
              <a:buClr>
                <a:srgbClr val="0000CC"/>
              </a:buClr>
              <a:buSzPct val="165000"/>
              <a:buFont typeface="Wingdings" pitchFamily="2" charset="2"/>
              <a:buChar char="C"/>
            </a:pPr>
            <a:r>
              <a:rPr lang="en-US" sz="3600" b="1">
                <a:effectLst>
                  <a:outerShdw blurRad="38100" dist="38100" dir="2700000" algn="tl">
                    <a:srgbClr val="FFFFFF"/>
                  </a:outerShdw>
                </a:effectLst>
              </a:rPr>
              <a:t> FROM THE DEPTHS OF SIN!</a:t>
            </a:r>
          </a:p>
          <a:p>
            <a:pPr>
              <a:buClr>
                <a:srgbClr val="0000CC"/>
              </a:buClr>
              <a:buSzPct val="165000"/>
              <a:buFont typeface="Wingdings" pitchFamily="2" charset="2"/>
              <a:buNone/>
            </a:pPr>
            <a:endParaRPr lang="en-US" sz="1600" b="1">
              <a:effectLst>
                <a:outerShdw blurRad="38100" dist="38100" dir="2700000" algn="tl">
                  <a:srgbClr val="FFFFFF"/>
                </a:outerShdw>
              </a:effectLst>
            </a:endParaRPr>
          </a:p>
          <a:p>
            <a:pPr>
              <a:buClr>
                <a:srgbClr val="0000CC"/>
              </a:buClr>
              <a:buSzPct val="165000"/>
              <a:buFont typeface="Wingdings" pitchFamily="2" charset="2"/>
              <a:buChar char="C"/>
            </a:pPr>
            <a:r>
              <a:rPr lang="en-US" sz="3600" b="1">
                <a:effectLst>
                  <a:outerShdw blurRad="38100" dist="38100" dir="2700000" algn="tl">
                    <a:srgbClr val="FFFFFF"/>
                  </a:outerShdw>
                </a:effectLst>
              </a:rPr>
              <a:t> FROM DOUBT &amp; DESPAIR!</a:t>
            </a:r>
          </a:p>
          <a:p>
            <a:pPr>
              <a:buClr>
                <a:srgbClr val="0000CC"/>
              </a:buClr>
              <a:buSzPct val="165000"/>
              <a:buFont typeface="Wingdings" pitchFamily="2" charset="2"/>
              <a:buNone/>
            </a:pPr>
            <a:endParaRPr lang="en-US" sz="1600" b="1">
              <a:effectLst>
                <a:outerShdw blurRad="38100" dist="38100" dir="2700000" algn="tl">
                  <a:srgbClr val="FFFFFF"/>
                </a:outerShdw>
              </a:effectLst>
            </a:endParaRPr>
          </a:p>
          <a:p>
            <a:pPr>
              <a:buClr>
                <a:srgbClr val="0000CC"/>
              </a:buClr>
              <a:buSzPct val="165000"/>
              <a:buFont typeface="Wingdings" pitchFamily="2" charset="2"/>
              <a:buChar char="C"/>
            </a:pPr>
            <a:r>
              <a:rPr lang="en-US" sz="3600" b="1">
                <a:effectLst>
                  <a:outerShdw blurRad="38100" dist="38100" dir="2700000" algn="tl">
                    <a:srgbClr val="FFFFFF"/>
                  </a:outerShdw>
                </a:effectLst>
              </a:rPr>
              <a:t> FROM APATHY!</a:t>
            </a:r>
          </a:p>
          <a:p>
            <a:pPr>
              <a:buClr>
                <a:srgbClr val="0000CC"/>
              </a:buClr>
              <a:buSzPct val="165000"/>
              <a:buFont typeface="Wingdings" pitchFamily="2" charset="2"/>
              <a:buNone/>
            </a:pPr>
            <a:endParaRPr lang="en-US" sz="1600" b="1">
              <a:effectLst>
                <a:outerShdw blurRad="38100" dist="38100" dir="2700000" algn="tl">
                  <a:srgbClr val="FFFFFF"/>
                </a:outerShdw>
              </a:effectLst>
            </a:endParaRPr>
          </a:p>
          <a:p>
            <a:pPr>
              <a:buClr>
                <a:srgbClr val="0000CC"/>
              </a:buClr>
              <a:buSzPct val="165000"/>
              <a:buFont typeface="Wingdings" pitchFamily="2" charset="2"/>
              <a:buChar char="C"/>
            </a:pPr>
            <a:r>
              <a:rPr lang="en-US" sz="3600" b="1">
                <a:effectLst>
                  <a:outerShdw blurRad="38100" dist="38100" dir="2700000" algn="tl">
                    <a:srgbClr val="FFFFFF"/>
                  </a:outerShdw>
                </a:effectLst>
              </a:rPr>
              <a:t> FROM MEDIOCRITY!</a:t>
            </a:r>
          </a:p>
          <a:p>
            <a:pPr>
              <a:buClr>
                <a:srgbClr val="0000CC"/>
              </a:buClr>
              <a:buSzPct val="165000"/>
              <a:buFont typeface="Wingdings" pitchFamily="2" charset="2"/>
              <a:buNone/>
            </a:pPr>
            <a:endParaRPr lang="en-US" sz="1600" b="1">
              <a:effectLst>
                <a:outerShdw blurRad="38100" dist="38100" dir="2700000" algn="tl">
                  <a:srgbClr val="FFFFFF"/>
                </a:outerShdw>
              </a:effectLst>
            </a:endParaRPr>
          </a:p>
          <a:p>
            <a:pPr>
              <a:buClr>
                <a:srgbClr val="0000CC"/>
              </a:buClr>
              <a:buSzPct val="165000"/>
              <a:buFont typeface="Wingdings" pitchFamily="2" charset="2"/>
              <a:buChar char="C"/>
            </a:pPr>
            <a:r>
              <a:rPr lang="en-US" sz="3600" b="1">
                <a:effectLst>
                  <a:outerShdw blurRad="38100" dist="38100" dir="2700000" algn="tl">
                    <a:srgbClr val="FFFFFF"/>
                  </a:outerShdw>
                </a:effectLst>
              </a:rPr>
              <a:t> FROM THE FEAR OF DEATH!</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wipe(left)">
                                      <p:cBhvr>
                                        <p:cTn id="17" dur="500"/>
                                        <p:tgtEl>
                                          <p:spTgt spid="614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wipe(left)">
                                      <p:cBhvr>
                                        <p:cTn id="22" dur="500"/>
                                        <p:tgtEl>
                                          <p:spTgt spid="61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8" end="8"/>
                                            </p:txEl>
                                          </p:spTgt>
                                        </p:tgtEl>
                                        <p:attrNameLst>
                                          <p:attrName>style.visibility</p:attrName>
                                        </p:attrNameLst>
                                      </p:cBhvr>
                                      <p:to>
                                        <p:strVal val="visible"/>
                                      </p:to>
                                    </p:set>
                                    <p:animEffect transition="in" filter="wipe(left)">
                                      <p:cBhvr>
                                        <p:cTn id="27"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263</TotalTime>
  <Words>109</Words>
  <Application>Microsoft Office PowerPoint</Application>
  <PresentationFormat>On-screen Show (4:3)</PresentationFormat>
  <Paragraphs>14</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Default Design</vt:lpstr>
      <vt:lpstr>Bitmap Image</vt:lpstr>
      <vt:lpstr>Slide 1</vt:lpstr>
      <vt:lpstr>Slide 2</vt:lpstr>
      <vt:lpstr>    “And being found in appearance as a man, He humbled Himself and became obedient to the point of death, even the death of the cross. Therefore God also has highly exalted Him and given Him the name which is above every name…” - Phil. 2.8-9</vt:lpstr>
      <vt:lpstr>“Humble yourselves before the Lord, and He will lift you up.”  - James 4.10</vt:lpstr>
      <vt:lpstr>“He Lifted Me…”</vt:lpstr>
    </vt:vector>
  </TitlesOfParts>
  <Company>Los Osos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Brent Willey</dc:creator>
  <cp:lastModifiedBy>User</cp:lastModifiedBy>
  <cp:revision>4</cp:revision>
  <dcterms:created xsi:type="dcterms:W3CDTF">2014-10-16T20:58:52Z</dcterms:created>
  <dcterms:modified xsi:type="dcterms:W3CDTF">2016-05-16T21:36:28Z</dcterms:modified>
</cp:coreProperties>
</file>