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70" r:id="rId3"/>
    <p:sldId id="268" r:id="rId4"/>
    <p:sldId id="269" r:id="rId5"/>
    <p:sldId id="271" r:id="rId6"/>
    <p:sldId id="272" r:id="rId7"/>
    <p:sldId id="273" r:id="rId8"/>
    <p:sldId id="274" r:id="rId9"/>
    <p:sldId id="275" r:id="rId10"/>
    <p:sldId id="276" r:id="rId11"/>
    <p:sldId id="277" r:id="rId12"/>
    <p:sldId id="278"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94" d="100"/>
          <a:sy n="94" d="100"/>
        </p:scale>
        <p:origin x="-108"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3400" y="228600"/>
            <a:ext cx="7772400" cy="1295399"/>
          </a:xfrm>
        </p:spPr>
        <p:txBody>
          <a:bodyPr>
            <a:noAutofit/>
          </a:bodyPr>
          <a:lstStyle>
            <a:lvl1pPr algn="ctr">
              <a:defRPr sz="44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638800"/>
            <a:ext cx="6400800" cy="8382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noFill/>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200" b="0">
                <a:solidFill>
                  <a:schemeClr val="bg1"/>
                </a:solidFill>
                <a:latin typeface="Georgia" pitchFamily="18" charset="0"/>
              </a:defRPr>
            </a:lvl1pPr>
            <a:lvl2pPr>
              <a:defRPr sz="2800" b="0">
                <a:solidFill>
                  <a:schemeClr val="bg1"/>
                </a:solidFill>
                <a:latin typeface="Georgia" pitchFamily="18" charset="0"/>
              </a:defRPr>
            </a:lvl2pPr>
            <a:lvl3pPr>
              <a:defRPr sz="2400" b="0">
                <a:solidFill>
                  <a:schemeClr val="bg1"/>
                </a:solidFill>
                <a:latin typeface="Georgia" pitchFamily="18" charset="0"/>
              </a:defRPr>
            </a:lvl3pPr>
            <a:lvl4pPr>
              <a:defRPr sz="20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motherhoodexpectations.jpg"/>
          <p:cNvPicPr>
            <a:picLocks noChangeAspect="1"/>
          </p:cNvPicPr>
          <p:nvPr userDrawn="1"/>
        </p:nvPicPr>
        <p:blipFill>
          <a:blip r:embed="rId14" cstate="print"/>
          <a:srcRect b="13906"/>
          <a:stretch>
            <a:fillRect/>
          </a:stretch>
        </p:blipFill>
        <p:spPr>
          <a:xfrm>
            <a:off x="0" y="1600200"/>
            <a:ext cx="9144000" cy="4585568"/>
          </a:xfrm>
          <a:prstGeom prst="rect">
            <a:avLst/>
          </a:prstGeom>
        </p:spPr>
      </p:pic>
      <p:sp>
        <p:nvSpPr>
          <p:cNvPr id="9" name="Rectangle 8"/>
          <p:cNvSpPr/>
          <p:nvPr userDrawn="1"/>
        </p:nvSpPr>
        <p:spPr>
          <a:xfrm>
            <a:off x="0" y="1600200"/>
            <a:ext cx="9144000" cy="5257800"/>
          </a:xfrm>
          <a:prstGeom prst="rect">
            <a:avLst/>
          </a:prstGeom>
          <a:solidFill>
            <a:srgbClr val="1D1D1D">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81000" y="1600200"/>
            <a:ext cx="8305800" cy="4602163"/>
          </a:xfrm>
          <a:prstGeom prst="rect">
            <a:avLst/>
          </a:prstGeom>
          <a:solidFill>
            <a:srgbClr val="1D1D1D">
              <a:alpha val="25000"/>
            </a:srgb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12000" contrast="10000"/>
          </a:blip>
          <a:stretch>
            <a:fillRect/>
          </a:stretch>
        </p:blipFill>
        <p:spPr>
          <a:xfrm>
            <a:off x="0" y="0"/>
            <a:ext cx="9144000" cy="6858000"/>
          </a:xfrm>
          <a:prstGeom prst="rect">
            <a:avLst/>
          </a:prstGeom>
        </p:spPr>
      </p:pic>
      <p:pic>
        <p:nvPicPr>
          <p:cNvPr id="6" name="Picture 5" descr="motherhoodexpectations.jpg"/>
          <p:cNvPicPr>
            <a:picLocks noChangeAspect="1"/>
          </p:cNvPicPr>
          <p:nvPr/>
        </p:nvPicPr>
        <p:blipFill>
          <a:blip r:embed="rId3" cstate="print">
            <a:lum/>
          </a:blip>
          <a:srcRect b="13906"/>
          <a:stretch>
            <a:fillRect/>
          </a:stretch>
        </p:blipFill>
        <p:spPr>
          <a:xfrm>
            <a:off x="0" y="1371600"/>
            <a:ext cx="9144000" cy="4585638"/>
          </a:xfrm>
          <a:prstGeom prst="rect">
            <a:avLst/>
          </a:prstGeom>
        </p:spPr>
      </p:pic>
      <p:sp>
        <p:nvSpPr>
          <p:cNvPr id="4" name="Title 3"/>
          <p:cNvSpPr>
            <a:spLocks noGrp="1"/>
          </p:cNvSpPr>
          <p:nvPr>
            <p:ph type="ctrTitle"/>
          </p:nvPr>
        </p:nvSpPr>
        <p:spPr>
          <a:xfrm>
            <a:off x="533400" y="228601"/>
            <a:ext cx="7772400" cy="1143000"/>
          </a:xfrm>
        </p:spPr>
        <p:txBody>
          <a:bodyPr/>
          <a:lstStyle/>
          <a:p>
            <a:r>
              <a:rPr lang="en-US" dirty="0" smtClean="0"/>
              <a:t>Honor Your Mother</a:t>
            </a:r>
            <a:endParaRPr lang="en-US" dirty="0"/>
          </a:p>
        </p:txBody>
      </p:sp>
      <p:sp>
        <p:nvSpPr>
          <p:cNvPr id="5" name="Subtitle 4"/>
          <p:cNvSpPr>
            <a:spLocks noGrp="1"/>
          </p:cNvSpPr>
          <p:nvPr>
            <p:ph type="subTitle" idx="1"/>
          </p:nvPr>
        </p:nvSpPr>
        <p:spPr>
          <a:xfrm>
            <a:off x="1447800" y="5867400"/>
            <a:ext cx="6400800" cy="838200"/>
          </a:xfrm>
          <a:noFill/>
        </p:spPr>
        <p:txBody>
          <a:bodyPr/>
          <a:lstStyle/>
          <a:p>
            <a:r>
              <a:rPr lang="en-US" dirty="0" smtClean="0"/>
              <a:t>Ephesians 6:1-3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nor your mother 02.jpg"/>
          <p:cNvPicPr>
            <a:picLocks noChangeAspect="1"/>
          </p:cNvPicPr>
          <p:nvPr/>
        </p:nvPicPr>
        <p:blipFill>
          <a:blip r:embed="rId3" cstate="print"/>
          <a:srcRect t="16977" b="8489"/>
          <a:stretch>
            <a:fillRect/>
          </a:stretch>
        </p:blipFill>
        <p:spPr>
          <a:xfrm>
            <a:off x="0" y="1600200"/>
            <a:ext cx="9144000" cy="4541892"/>
          </a:xfrm>
          <a:prstGeom prst="rect">
            <a:avLst/>
          </a:prstGeom>
        </p:spPr>
      </p:pic>
      <p:sp>
        <p:nvSpPr>
          <p:cNvPr id="2" name="Title 1"/>
          <p:cNvSpPr>
            <a:spLocks noGrp="1"/>
          </p:cNvSpPr>
          <p:nvPr>
            <p:ph type="title"/>
          </p:nvPr>
        </p:nvSpPr>
        <p:spPr>
          <a:xfrm>
            <a:off x="381000" y="304800"/>
            <a:ext cx="6019800" cy="1143000"/>
          </a:xfrm>
        </p:spPr>
        <p:txBody>
          <a:bodyPr>
            <a:noAutofit/>
          </a:bodyPr>
          <a:lstStyle/>
          <a:p>
            <a:r>
              <a:rPr lang="en-US" dirty="0" smtClean="0"/>
              <a:t>How do I honor my mother?</a:t>
            </a:r>
            <a:endParaRPr lang="en-US" dirty="0"/>
          </a:p>
        </p:txBody>
      </p:sp>
      <p:sp>
        <p:nvSpPr>
          <p:cNvPr id="3" name="Content Placeholder 2"/>
          <p:cNvSpPr>
            <a:spLocks noGrp="1"/>
          </p:cNvSpPr>
          <p:nvPr>
            <p:ph idx="1"/>
          </p:nvPr>
        </p:nvSpPr>
        <p:spPr>
          <a:xfrm>
            <a:off x="381000" y="1524000"/>
            <a:ext cx="8305800" cy="4678363"/>
          </a:xfrm>
          <a:solidFill>
            <a:srgbClr val="1D1D1D">
              <a:alpha val="60000"/>
            </a:srgbClr>
          </a:solidFill>
        </p:spPr>
        <p:txBody>
          <a:bodyPr>
            <a:normAutofit/>
          </a:bodyPr>
          <a:lstStyle/>
          <a:p>
            <a:r>
              <a:rPr lang="en-US" dirty="0" smtClean="0"/>
              <a:t>As an adult by showing your appreciation</a:t>
            </a:r>
          </a:p>
          <a:p>
            <a:pPr lvl="1"/>
            <a:r>
              <a:rPr lang="en-US" dirty="0" smtClean="0"/>
              <a:t>Proverbs 23:22  Listen to your father who begot you, And do not despise your mother when she is old. </a:t>
            </a:r>
          </a:p>
          <a:p>
            <a:pPr lvl="1"/>
            <a:r>
              <a:rPr lang="en-US" dirty="0" smtClean="0"/>
              <a:t>Proverbs 23:25 Let your father and your mother be glad, And let her who bore you rejoice. </a:t>
            </a:r>
          </a:p>
          <a:p>
            <a:pPr lvl="1"/>
            <a:r>
              <a:rPr lang="en-US" dirty="0" smtClean="0"/>
              <a:t>Proverbs 31:28 Her children rise up and call her blessed; Her husband also, and he praises her: </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nor your mother 02.jpg"/>
          <p:cNvPicPr>
            <a:picLocks noChangeAspect="1"/>
          </p:cNvPicPr>
          <p:nvPr/>
        </p:nvPicPr>
        <p:blipFill>
          <a:blip r:embed="rId3" cstate="print"/>
          <a:srcRect t="16977" b="8489"/>
          <a:stretch>
            <a:fillRect/>
          </a:stretch>
        </p:blipFill>
        <p:spPr>
          <a:xfrm>
            <a:off x="0" y="1600200"/>
            <a:ext cx="9144000" cy="4541892"/>
          </a:xfrm>
          <a:prstGeom prst="rect">
            <a:avLst/>
          </a:prstGeom>
        </p:spPr>
      </p:pic>
      <p:sp>
        <p:nvSpPr>
          <p:cNvPr id="2" name="Title 1"/>
          <p:cNvSpPr>
            <a:spLocks noGrp="1"/>
          </p:cNvSpPr>
          <p:nvPr>
            <p:ph type="title"/>
          </p:nvPr>
        </p:nvSpPr>
        <p:spPr>
          <a:xfrm>
            <a:off x="381000" y="304800"/>
            <a:ext cx="6019800" cy="1143000"/>
          </a:xfrm>
        </p:spPr>
        <p:txBody>
          <a:bodyPr>
            <a:noAutofit/>
          </a:bodyPr>
          <a:lstStyle/>
          <a:p>
            <a:r>
              <a:rPr lang="en-US" dirty="0" smtClean="0"/>
              <a:t>How do I honor my mother?</a:t>
            </a:r>
            <a:endParaRPr lang="en-US" dirty="0"/>
          </a:p>
        </p:txBody>
      </p:sp>
      <p:sp>
        <p:nvSpPr>
          <p:cNvPr id="3" name="Content Placeholder 2"/>
          <p:cNvSpPr>
            <a:spLocks noGrp="1"/>
          </p:cNvSpPr>
          <p:nvPr>
            <p:ph idx="1"/>
          </p:nvPr>
        </p:nvSpPr>
        <p:spPr>
          <a:xfrm>
            <a:off x="381000" y="1524000"/>
            <a:ext cx="8305800" cy="4678363"/>
          </a:xfrm>
          <a:solidFill>
            <a:srgbClr val="1D1D1D">
              <a:alpha val="60000"/>
            </a:srgbClr>
          </a:solidFill>
        </p:spPr>
        <p:txBody>
          <a:bodyPr>
            <a:normAutofit/>
          </a:bodyPr>
          <a:lstStyle/>
          <a:p>
            <a:r>
              <a:rPr lang="en-US" dirty="0" smtClean="0"/>
              <a:t>As an adult by caring for them..</a:t>
            </a:r>
          </a:p>
          <a:p>
            <a:pPr lvl="1"/>
            <a:r>
              <a:rPr lang="en-US" dirty="0" smtClean="0"/>
              <a:t>1 Timothy 5:1-2 Do not rebuke an older man, but exhort him as a father, younger men as brothers, 2 older women as mothers, younger women as sisters, with all purity. </a:t>
            </a:r>
          </a:p>
          <a:p>
            <a:pPr lvl="1"/>
            <a:r>
              <a:rPr lang="en-US" dirty="0" smtClean="0"/>
              <a:t>1 Timothy 5:8 But if anyone does not provide for his own, and especially for those of his household, he has denied the faith and is worse than an unbeliever. </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 love you forever.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sp>
        <p:nvSpPr>
          <p:cNvPr id="4" name="Subtitle 3"/>
          <p:cNvSpPr>
            <a:spLocks noGrp="1"/>
          </p:cNvSpPr>
          <p:nvPr>
            <p:ph type="subTitle" idx="1"/>
          </p:nvPr>
        </p:nvSpPr>
        <p:spPr>
          <a:xfrm>
            <a:off x="533400" y="5791200"/>
            <a:ext cx="8153400" cy="914400"/>
          </a:xfrm>
          <a:solidFill>
            <a:srgbClr val="1D1D1D">
              <a:alpha val="65000"/>
            </a:srgbClr>
          </a:solidFill>
        </p:spPr>
        <p:txBody>
          <a:bodyPr>
            <a:normAutofit fontScale="92500" lnSpcReduction="20000"/>
          </a:bodyPr>
          <a:lstStyle/>
          <a:p>
            <a:r>
              <a:rPr lang="en-US" dirty="0" smtClean="0"/>
              <a:t>“I’ll love you forever, I’ll like you always..</a:t>
            </a:r>
          </a:p>
          <a:p>
            <a:r>
              <a:rPr lang="en-US" dirty="0" smtClean="0"/>
              <a:t>As long as I’m living, my baby you’ll be.”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2" cstate="print">
            <a:lum bright="-12000" contrast="10000"/>
          </a:blip>
          <a:stretch>
            <a:fillRect/>
          </a:stretch>
        </p:blipFill>
        <p:spPr>
          <a:xfrm>
            <a:off x="0" y="0"/>
            <a:ext cx="9144000" cy="6858000"/>
          </a:xfrm>
          <a:prstGeom prst="rect">
            <a:avLst/>
          </a:prstGeom>
        </p:spPr>
      </p:pic>
      <p:pic>
        <p:nvPicPr>
          <p:cNvPr id="6" name="Picture 5" descr="motherhoodexpectations.jpg"/>
          <p:cNvPicPr>
            <a:picLocks noChangeAspect="1"/>
          </p:cNvPicPr>
          <p:nvPr/>
        </p:nvPicPr>
        <p:blipFill>
          <a:blip r:embed="rId3" cstate="print">
            <a:lum/>
          </a:blip>
          <a:srcRect b="13906"/>
          <a:stretch>
            <a:fillRect/>
          </a:stretch>
        </p:blipFill>
        <p:spPr>
          <a:xfrm>
            <a:off x="0" y="1371600"/>
            <a:ext cx="9144000" cy="4585638"/>
          </a:xfrm>
          <a:prstGeom prst="rect">
            <a:avLst/>
          </a:prstGeom>
        </p:spPr>
      </p:pic>
      <p:sp>
        <p:nvSpPr>
          <p:cNvPr id="4" name="Title 3"/>
          <p:cNvSpPr>
            <a:spLocks noGrp="1"/>
          </p:cNvSpPr>
          <p:nvPr>
            <p:ph type="ctrTitle"/>
          </p:nvPr>
        </p:nvSpPr>
        <p:spPr>
          <a:xfrm>
            <a:off x="533400" y="228601"/>
            <a:ext cx="7772400" cy="1143000"/>
          </a:xfrm>
        </p:spPr>
        <p:txBody>
          <a:bodyPr/>
          <a:lstStyle/>
          <a:p>
            <a:r>
              <a:rPr lang="en-US" dirty="0" smtClean="0"/>
              <a:t>Honor Your Mother</a:t>
            </a:r>
            <a:endParaRPr lang="en-US" dirty="0"/>
          </a:p>
        </p:txBody>
      </p:sp>
      <p:sp>
        <p:nvSpPr>
          <p:cNvPr id="5" name="Subtitle 4"/>
          <p:cNvSpPr>
            <a:spLocks noGrp="1"/>
          </p:cNvSpPr>
          <p:nvPr>
            <p:ph type="subTitle" idx="1"/>
          </p:nvPr>
        </p:nvSpPr>
        <p:spPr>
          <a:xfrm>
            <a:off x="1447800" y="5867400"/>
            <a:ext cx="6400800" cy="838200"/>
          </a:xfrm>
          <a:noFill/>
        </p:spPr>
        <p:txBody>
          <a:bodyPr/>
          <a:lstStyle/>
          <a:p>
            <a:r>
              <a:rPr lang="en-US" dirty="0" smtClean="0"/>
              <a:t>Ephesians 6:1-3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6:1-3 </a:t>
            </a:r>
            <a:endParaRPr lang="en-US" dirty="0"/>
          </a:p>
        </p:txBody>
      </p:sp>
      <p:sp>
        <p:nvSpPr>
          <p:cNvPr id="3" name="Content Placeholder 2"/>
          <p:cNvSpPr>
            <a:spLocks noGrp="1"/>
          </p:cNvSpPr>
          <p:nvPr>
            <p:ph idx="1"/>
          </p:nvPr>
        </p:nvSpPr>
        <p:spPr>
          <a:xfrm>
            <a:off x="304800" y="1676400"/>
            <a:ext cx="8305800" cy="2133600"/>
          </a:xfrm>
        </p:spPr>
        <p:txBody>
          <a:bodyPr>
            <a:normAutofit/>
          </a:bodyPr>
          <a:lstStyle/>
          <a:p>
            <a:pPr>
              <a:lnSpc>
                <a:spcPts val="3200"/>
              </a:lnSpc>
            </a:pPr>
            <a:r>
              <a:rPr lang="en-US" dirty="0" smtClean="0"/>
              <a:t>Children, obey your parents in the Lord, for this is right. 2 "Honor your father and mother," which is the first commandment with promise: 3 "that it may be well with you and you may live long on the earth." </a:t>
            </a:r>
          </a:p>
        </p:txBody>
      </p:sp>
      <p:sp>
        <p:nvSpPr>
          <p:cNvPr id="4" name="Content Placeholder 2"/>
          <p:cNvSpPr txBox="1">
            <a:spLocks/>
          </p:cNvSpPr>
          <p:nvPr/>
        </p:nvSpPr>
        <p:spPr>
          <a:xfrm>
            <a:off x="685800" y="4495800"/>
            <a:ext cx="7543800" cy="1752600"/>
          </a:xfrm>
          <a:prstGeom prst="rect">
            <a:avLst/>
          </a:prstGeom>
          <a:solidFill>
            <a:srgbClr val="1D1D1D">
              <a:alpha val="25000"/>
            </a:srgbClr>
          </a:solidFill>
        </p:spPr>
        <p:txBody>
          <a:bodyPr vert="horz" lIns="91440" tIns="45720" rIns="91440" bIns="45720" rtlCol="0">
            <a:normAutofit/>
          </a:bodyPr>
          <a:lstStyle/>
          <a:p>
            <a:pPr marL="342900" marR="0" lvl="0" indent="-342900" algn="ctr" defTabSz="914400" rtl="0" eaLnBrk="1" fontAlgn="auto" latinLnBrk="0" hangingPunct="1">
              <a:lnSpc>
                <a:spcPts val="3200"/>
              </a:lnSpc>
              <a:spcBef>
                <a:spcPct val="20000"/>
              </a:spcBef>
              <a:spcAft>
                <a:spcPts val="0"/>
              </a:spcAft>
              <a:buClrTx/>
              <a:buSzTx/>
              <a:tabLst/>
              <a:defRPr/>
            </a:pPr>
            <a:r>
              <a:rPr lang="en-US" sz="3200" u="sng" noProof="0" dirty="0" smtClean="0">
                <a:solidFill>
                  <a:srgbClr val="FFC000"/>
                </a:solidFill>
                <a:latin typeface="Georgia" pitchFamily="18" charset="0"/>
                <a:cs typeface="Times New Roman" pitchFamily="18" charset="0"/>
              </a:rPr>
              <a:t>God’s Promise</a:t>
            </a:r>
          </a:p>
          <a:p>
            <a:pPr marL="342900" marR="0" lvl="0" indent="-342900" algn="ctr" defTabSz="914400" rtl="0" eaLnBrk="1" fontAlgn="auto" latinLnBrk="0" hangingPunct="1">
              <a:lnSpc>
                <a:spcPts val="3200"/>
              </a:lnSpc>
              <a:spcBef>
                <a:spcPct val="20000"/>
              </a:spcBef>
              <a:spcAft>
                <a:spcPts val="0"/>
              </a:spcAft>
              <a:buClrTx/>
              <a:buSzTx/>
              <a:tabLst/>
              <a:defRPr/>
            </a:pPr>
            <a:r>
              <a:rPr kumimoji="0" lang="en-US" sz="3200" b="0" i="0" u="none" strike="noStrike" kern="1200" cap="none" spc="0" normalizeH="0" baseline="0" dirty="0" smtClean="0">
                <a:ln>
                  <a:noFill/>
                </a:ln>
                <a:solidFill>
                  <a:schemeClr val="bg1"/>
                </a:solidFill>
                <a:effectLst/>
                <a:uLnTx/>
                <a:uFillTx/>
                <a:latin typeface="Georgia" pitchFamily="18" charset="0"/>
                <a:ea typeface="+mn-ea"/>
                <a:cs typeface="Times New Roman" pitchFamily="18" charset="0"/>
              </a:rPr>
              <a:t>If you honor your father and mother, you will live a long life, full of blessing</a:t>
            </a:r>
            <a:endPar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thers Day 03.jpg"/>
          <p:cNvPicPr>
            <a:picLocks noChangeAspect="1"/>
          </p:cNvPicPr>
          <p:nvPr/>
        </p:nvPicPr>
        <p:blipFill>
          <a:blip r:embed="rId2" cstate="print">
            <a:lum bright="-16000" contrast="10000"/>
          </a:blip>
          <a:stretch>
            <a:fillRect/>
          </a:stretch>
        </p:blipFill>
        <p:spPr>
          <a:xfrm>
            <a:off x="0" y="0"/>
            <a:ext cx="9144000" cy="6858000"/>
          </a:xfrm>
          <a:prstGeom prst="rect">
            <a:avLst/>
          </a:prstGeom>
        </p:spPr>
      </p:pic>
      <p:pic>
        <p:nvPicPr>
          <p:cNvPr id="5" name="Picture 4" descr="Woodrow_and_Edith_Wilson2.jpg"/>
          <p:cNvPicPr>
            <a:picLocks noChangeAspect="1"/>
          </p:cNvPicPr>
          <p:nvPr/>
        </p:nvPicPr>
        <p:blipFill>
          <a:blip r:embed="rId3" cstate="print"/>
          <a:stretch>
            <a:fillRect/>
          </a:stretch>
        </p:blipFill>
        <p:spPr>
          <a:xfrm>
            <a:off x="3352800" y="5181600"/>
            <a:ext cx="1213015" cy="1447800"/>
          </a:xfrm>
          <a:prstGeom prst="rect">
            <a:avLst/>
          </a:prstGeom>
        </p:spPr>
      </p:pic>
      <p:pic>
        <p:nvPicPr>
          <p:cNvPr id="6" name="Picture 5" descr="ann-reeves-jarvis-program-cover-wvrhc.jpg"/>
          <p:cNvPicPr>
            <a:picLocks noChangeAspect="1"/>
          </p:cNvPicPr>
          <p:nvPr/>
        </p:nvPicPr>
        <p:blipFill>
          <a:blip r:embed="rId4" cstate="print">
            <a:lum bright="-3000" contrast="10000"/>
          </a:blip>
          <a:stretch>
            <a:fillRect/>
          </a:stretch>
        </p:blipFill>
        <p:spPr>
          <a:xfrm>
            <a:off x="5257800" y="5181600"/>
            <a:ext cx="1014984" cy="155676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nor fatheer and mother.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152400"/>
            <a:ext cx="6248400" cy="1295400"/>
          </a:xfrm>
        </p:spPr>
        <p:txBody>
          <a:bodyPr>
            <a:normAutofit/>
          </a:bodyPr>
          <a:lstStyle/>
          <a:p>
            <a:r>
              <a:rPr lang="en-US" dirty="0" smtClean="0"/>
              <a:t>Why did God command this?</a:t>
            </a:r>
            <a:endParaRPr lang="en-US" dirty="0"/>
          </a:p>
        </p:txBody>
      </p:sp>
      <p:sp>
        <p:nvSpPr>
          <p:cNvPr id="3" name="Content Placeholder 2"/>
          <p:cNvSpPr>
            <a:spLocks noGrp="1"/>
          </p:cNvSpPr>
          <p:nvPr>
            <p:ph idx="1"/>
          </p:nvPr>
        </p:nvSpPr>
        <p:spPr>
          <a:solidFill>
            <a:srgbClr val="1D1D1D">
              <a:alpha val="50000"/>
            </a:srgbClr>
          </a:solidFill>
        </p:spPr>
        <p:txBody>
          <a:bodyPr/>
          <a:lstStyle/>
          <a:p>
            <a:r>
              <a:rPr lang="en-US" dirty="0" smtClean="0"/>
              <a:t>Every parent is imperfect..</a:t>
            </a:r>
          </a:p>
          <a:p>
            <a:pPr lvl="1">
              <a:lnSpc>
                <a:spcPts val="2900"/>
              </a:lnSpc>
            </a:pPr>
            <a:r>
              <a:rPr lang="en-US" dirty="0" smtClean="0"/>
              <a:t>Luke 11:13 If you then, being evil, know how to give good gifts to your children, how much more will your heavenly Father give the Holy Spirit to those who ask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nor fatheer and mother.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381000" y="152400"/>
            <a:ext cx="6248400" cy="1295400"/>
          </a:xfrm>
        </p:spPr>
        <p:txBody>
          <a:bodyPr>
            <a:normAutofit/>
          </a:bodyPr>
          <a:lstStyle/>
          <a:p>
            <a:r>
              <a:rPr lang="en-US" dirty="0" smtClean="0"/>
              <a:t>Why did God command this?</a:t>
            </a:r>
            <a:endParaRPr lang="en-US" dirty="0"/>
          </a:p>
        </p:txBody>
      </p:sp>
      <p:sp>
        <p:nvSpPr>
          <p:cNvPr id="3" name="Content Placeholder 2"/>
          <p:cNvSpPr>
            <a:spLocks noGrp="1"/>
          </p:cNvSpPr>
          <p:nvPr>
            <p:ph idx="1"/>
          </p:nvPr>
        </p:nvSpPr>
        <p:spPr>
          <a:solidFill>
            <a:srgbClr val="1D1D1D">
              <a:alpha val="60000"/>
            </a:srgbClr>
          </a:solidFill>
        </p:spPr>
        <p:txBody>
          <a:bodyPr>
            <a:normAutofit fontScale="92500" lnSpcReduction="20000"/>
          </a:bodyPr>
          <a:lstStyle/>
          <a:p>
            <a:r>
              <a:rPr lang="en-US" dirty="0" smtClean="0"/>
              <a:t>I would not exist without them..</a:t>
            </a:r>
          </a:p>
          <a:p>
            <a:r>
              <a:rPr lang="en-US" dirty="0" smtClean="0"/>
              <a:t>God chose their DNA to form me..</a:t>
            </a:r>
          </a:p>
          <a:p>
            <a:pPr lvl="1"/>
            <a:r>
              <a:rPr lang="en-US" dirty="0" smtClean="0"/>
              <a:t>Psalms 139:13-16 For You formed my inward parts; You covered me in my mother's womb. 14 I will praise You, for I am fearfully and wonderfully made;  Marvelous are Your works, And that my soul knows very well. 15 My frame was not hidden from You, When I was made in secret, And skillfully wrought in the lowest parts of the earth. 16 Your eyes saw my substance, being yet unformed. And in Your book they all were written, The days fashioned for me, When as yet there were none of them. </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Honoring mothers today</a:t>
            </a:r>
            <a:endParaRPr lang="en-US" dirty="0"/>
          </a:p>
        </p:txBody>
      </p:sp>
      <p:sp>
        <p:nvSpPr>
          <p:cNvPr id="3" name="Content Placeholder 2"/>
          <p:cNvSpPr>
            <a:spLocks noGrp="1"/>
          </p:cNvSpPr>
          <p:nvPr>
            <p:ph idx="1"/>
          </p:nvPr>
        </p:nvSpPr>
        <p:spPr/>
        <p:txBody>
          <a:bodyPr/>
          <a:lstStyle/>
          <a:p>
            <a:r>
              <a:rPr lang="en-US" dirty="0" smtClean="0"/>
              <a:t>Birth moms..</a:t>
            </a:r>
          </a:p>
          <a:p>
            <a:r>
              <a:rPr lang="en-US" dirty="0" smtClean="0"/>
              <a:t>Adopted moms..</a:t>
            </a:r>
          </a:p>
          <a:p>
            <a:r>
              <a:rPr lang="en-US" dirty="0" smtClean="0"/>
              <a:t>Foster moms..</a:t>
            </a:r>
          </a:p>
          <a:p>
            <a:r>
              <a:rPr lang="en-US" dirty="0" smtClean="0"/>
              <a:t>Step moms..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m-and-baby.jpg"/>
          <p:cNvPicPr>
            <a:picLocks noChangeAspect="1"/>
          </p:cNvPicPr>
          <p:nvPr/>
        </p:nvPicPr>
        <p:blipFill>
          <a:blip r:embed="rId3" cstate="print">
            <a:lum bright="-20000" contrast="10000"/>
          </a:blip>
          <a:srcRect t="9628" b="5501"/>
          <a:stretch>
            <a:fillRect/>
          </a:stretch>
        </p:blipFill>
        <p:spPr>
          <a:xfrm>
            <a:off x="0" y="1600200"/>
            <a:ext cx="9144000" cy="4572000"/>
          </a:xfrm>
          <a:prstGeom prst="rect">
            <a:avLst/>
          </a:prstGeom>
        </p:spPr>
      </p:pic>
      <p:sp>
        <p:nvSpPr>
          <p:cNvPr id="2" name="Title 1"/>
          <p:cNvSpPr>
            <a:spLocks noGrp="1"/>
          </p:cNvSpPr>
          <p:nvPr>
            <p:ph type="title"/>
          </p:nvPr>
        </p:nvSpPr>
        <p:spPr>
          <a:xfrm>
            <a:off x="381000" y="304800"/>
            <a:ext cx="6019800" cy="1143000"/>
          </a:xfrm>
        </p:spPr>
        <p:txBody>
          <a:bodyPr>
            <a:noAutofit/>
          </a:bodyPr>
          <a:lstStyle/>
          <a:p>
            <a:r>
              <a:rPr lang="en-US" dirty="0" smtClean="0"/>
              <a:t>How do I honor my mother?</a:t>
            </a:r>
            <a:endParaRPr lang="en-US" dirty="0"/>
          </a:p>
        </p:txBody>
      </p:sp>
      <p:sp>
        <p:nvSpPr>
          <p:cNvPr id="3" name="Content Placeholder 2"/>
          <p:cNvSpPr>
            <a:spLocks noGrp="1"/>
          </p:cNvSpPr>
          <p:nvPr>
            <p:ph idx="1"/>
          </p:nvPr>
        </p:nvSpPr>
        <p:spPr>
          <a:solidFill>
            <a:srgbClr val="1D1D1D">
              <a:alpha val="60000"/>
            </a:srgbClr>
          </a:solidFill>
        </p:spPr>
        <p:txBody>
          <a:bodyPr/>
          <a:lstStyle/>
          <a:p>
            <a:r>
              <a:rPr lang="en-US" dirty="0" smtClean="0"/>
              <a:t>As a child, by obeying her..</a:t>
            </a:r>
          </a:p>
          <a:p>
            <a:pPr lvl="1"/>
            <a:r>
              <a:rPr lang="en-US" dirty="0" smtClean="0"/>
              <a:t>Ephesians 6:1 Children, obey your parents in the Lord, for this is right. </a:t>
            </a:r>
          </a:p>
          <a:p>
            <a:pPr lvl="1"/>
            <a:r>
              <a:rPr lang="en-US" dirty="0" smtClean="0"/>
              <a:t>Proverbs 1:8 My son, hear the instruction of your father, And do not forsake the law of your mother..</a:t>
            </a:r>
          </a:p>
          <a:p>
            <a:pPr lvl="1"/>
            <a:r>
              <a:rPr lang="en-US" dirty="0" smtClean="0"/>
              <a:t>Proverbs 13:24 He who spares his rod hates his son, But he who loves him disciplines him promptly. </a:t>
            </a:r>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or your mother 01.jpg"/>
          <p:cNvPicPr>
            <a:picLocks noChangeAspect="1"/>
          </p:cNvPicPr>
          <p:nvPr/>
        </p:nvPicPr>
        <p:blipFill>
          <a:blip r:embed="rId3" cstate="print"/>
          <a:stretch>
            <a:fillRect/>
          </a:stretch>
        </p:blipFill>
        <p:spPr>
          <a:xfrm>
            <a:off x="0" y="1600200"/>
            <a:ext cx="9144000" cy="4535956"/>
          </a:xfrm>
          <a:prstGeom prst="rect">
            <a:avLst/>
          </a:prstGeom>
        </p:spPr>
      </p:pic>
      <p:sp>
        <p:nvSpPr>
          <p:cNvPr id="2" name="Title 1"/>
          <p:cNvSpPr>
            <a:spLocks noGrp="1"/>
          </p:cNvSpPr>
          <p:nvPr>
            <p:ph type="title"/>
          </p:nvPr>
        </p:nvSpPr>
        <p:spPr>
          <a:xfrm>
            <a:off x="381000" y="304800"/>
            <a:ext cx="6019800" cy="1143000"/>
          </a:xfrm>
        </p:spPr>
        <p:txBody>
          <a:bodyPr>
            <a:noAutofit/>
          </a:bodyPr>
          <a:lstStyle/>
          <a:p>
            <a:r>
              <a:rPr lang="en-US" dirty="0" smtClean="0"/>
              <a:t>How do I honor my mother?</a:t>
            </a:r>
            <a:endParaRPr lang="en-US" dirty="0"/>
          </a:p>
        </p:txBody>
      </p:sp>
      <p:sp>
        <p:nvSpPr>
          <p:cNvPr id="3" name="Content Placeholder 2"/>
          <p:cNvSpPr>
            <a:spLocks noGrp="1"/>
          </p:cNvSpPr>
          <p:nvPr>
            <p:ph idx="1"/>
          </p:nvPr>
        </p:nvSpPr>
        <p:spPr>
          <a:xfrm>
            <a:off x="381000" y="1524000"/>
            <a:ext cx="8305800" cy="4678363"/>
          </a:xfrm>
          <a:solidFill>
            <a:srgbClr val="1D1D1D">
              <a:alpha val="60000"/>
            </a:srgbClr>
          </a:solidFill>
        </p:spPr>
        <p:txBody>
          <a:bodyPr>
            <a:normAutofit/>
          </a:bodyPr>
          <a:lstStyle/>
          <a:p>
            <a:r>
              <a:rPr lang="en-US" dirty="0" smtClean="0"/>
              <a:t>As a young adult by respecting her..</a:t>
            </a:r>
          </a:p>
          <a:p>
            <a:pPr lvl="1"/>
            <a:r>
              <a:rPr lang="en-US" dirty="0" smtClean="0"/>
              <a:t>Leviticus 19:3 'Every one of you shall revere his mother and his father, and keep My Sabbaths: I am the Lord your God. </a:t>
            </a:r>
          </a:p>
          <a:p>
            <a:pPr lvl="1"/>
            <a:r>
              <a:rPr lang="en-US" dirty="0" smtClean="0"/>
              <a:t>Hebrews 12:9 Furthermore, we have had human fathers who corrected us, and we paid them respect. Shall we not much more readily be in subjection to the Father of spirits and live? </a:t>
            </a:r>
          </a:p>
          <a:p>
            <a:pPr lvl="1"/>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or your mother 01.jpg"/>
          <p:cNvPicPr>
            <a:picLocks noChangeAspect="1"/>
          </p:cNvPicPr>
          <p:nvPr/>
        </p:nvPicPr>
        <p:blipFill>
          <a:blip r:embed="rId3" cstate="print"/>
          <a:stretch>
            <a:fillRect/>
          </a:stretch>
        </p:blipFill>
        <p:spPr>
          <a:xfrm>
            <a:off x="0" y="1600200"/>
            <a:ext cx="9144000" cy="4535956"/>
          </a:xfrm>
          <a:prstGeom prst="rect">
            <a:avLst/>
          </a:prstGeom>
        </p:spPr>
      </p:pic>
      <p:sp>
        <p:nvSpPr>
          <p:cNvPr id="2" name="Title 1"/>
          <p:cNvSpPr>
            <a:spLocks noGrp="1"/>
          </p:cNvSpPr>
          <p:nvPr>
            <p:ph type="title"/>
          </p:nvPr>
        </p:nvSpPr>
        <p:spPr>
          <a:xfrm>
            <a:off x="381000" y="304800"/>
            <a:ext cx="6019800" cy="1143000"/>
          </a:xfrm>
        </p:spPr>
        <p:txBody>
          <a:bodyPr>
            <a:noAutofit/>
          </a:bodyPr>
          <a:lstStyle/>
          <a:p>
            <a:r>
              <a:rPr lang="en-US" dirty="0" smtClean="0"/>
              <a:t>How do I honor my mother?</a:t>
            </a:r>
            <a:endParaRPr lang="en-US" dirty="0"/>
          </a:p>
        </p:txBody>
      </p:sp>
      <p:sp>
        <p:nvSpPr>
          <p:cNvPr id="3" name="Content Placeholder 2"/>
          <p:cNvSpPr>
            <a:spLocks noGrp="1"/>
          </p:cNvSpPr>
          <p:nvPr>
            <p:ph idx="1"/>
          </p:nvPr>
        </p:nvSpPr>
        <p:spPr>
          <a:xfrm>
            <a:off x="381000" y="1524000"/>
            <a:ext cx="8305800" cy="4678363"/>
          </a:xfrm>
          <a:solidFill>
            <a:srgbClr val="1D1D1D">
              <a:alpha val="60000"/>
            </a:srgbClr>
          </a:solidFill>
        </p:spPr>
        <p:txBody>
          <a:bodyPr>
            <a:normAutofit fontScale="85000" lnSpcReduction="10000"/>
          </a:bodyPr>
          <a:lstStyle/>
          <a:p>
            <a:r>
              <a:rPr lang="en-US" dirty="0" smtClean="0"/>
              <a:t>By listening to her..</a:t>
            </a:r>
          </a:p>
          <a:p>
            <a:pPr lvl="1"/>
            <a:r>
              <a:rPr lang="en-US" dirty="0" smtClean="0"/>
              <a:t>Proverbs 13:1 A wise son heeds his father's instruction, But a scoffer does not listen to rebuke. </a:t>
            </a:r>
          </a:p>
          <a:p>
            <a:pPr lvl="1"/>
            <a:r>
              <a:rPr lang="en-US" dirty="0" smtClean="0"/>
              <a:t>Proverbs 23:22 Listen to your father who begot you, And do not despise your mother when she is old. </a:t>
            </a:r>
          </a:p>
          <a:p>
            <a:pPr lvl="1"/>
            <a:r>
              <a:rPr lang="en-US" dirty="0" smtClean="0"/>
              <a:t>Proverbs 6:20-23 My son, keep your father's command, And do not forsake the law of your mother. 21 Bind them continually upon your heart; Tie them around your neck. 22 When you roam, they will lead you; When you sleep, they will keep you; And when you awake, they will speak with you. 23 For the commandment is a lamp, And the law a light; Reproofs of instruction are the way of life.. </a:t>
            </a:r>
          </a:p>
          <a:p>
            <a:pPr lvl="1"/>
            <a:endParaRPr lang="en-US" dirty="0" smtClean="0"/>
          </a:p>
          <a:p>
            <a:pPr lvl="1"/>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4436</TotalTime>
  <Words>744</Words>
  <Application>Microsoft Office PowerPoint</Application>
  <PresentationFormat>On-screen Show (4:3)</PresentationFormat>
  <Paragraphs>61</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Honor Your Mother</vt:lpstr>
      <vt:lpstr>Ephesians 6:1-3 </vt:lpstr>
      <vt:lpstr>Slide 3</vt:lpstr>
      <vt:lpstr>Why did God command this?</vt:lpstr>
      <vt:lpstr>Why did God command this?</vt:lpstr>
      <vt:lpstr>Honoring mothers today</vt:lpstr>
      <vt:lpstr>How do I honor my mother?</vt:lpstr>
      <vt:lpstr>How do I honor my mother?</vt:lpstr>
      <vt:lpstr>How do I honor my mother?</vt:lpstr>
      <vt:lpstr>How do I honor my mother?</vt:lpstr>
      <vt:lpstr>How do I honor my mother?</vt:lpstr>
      <vt:lpstr>Slide 12</vt:lpstr>
      <vt:lpstr>Honor Your Mother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328</cp:revision>
  <dcterms:created xsi:type="dcterms:W3CDTF">2011-02-15T07:29:10Z</dcterms:created>
  <dcterms:modified xsi:type="dcterms:W3CDTF">2016-05-09T21:03:35Z</dcterms:modified>
</cp:coreProperties>
</file>