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0036"/>
    <a:srgbClr val="660066"/>
    <a:srgbClr val="0000FF"/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1" d="100"/>
          <a:sy n="91" d="100"/>
        </p:scale>
        <p:origin x="-17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A31D4-581F-4DFA-AF58-9D524B1FB3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B4907-8C9B-4249-A2BB-4D217931B5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8A43-E58F-40E3-AE2A-EB8D27A329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B634-DAA8-498E-A092-CF6EE3AECE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87469-855D-4F9F-BC32-8C735FEF76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0E13D-04E1-44F3-87A0-051B6B807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BA9E2-DA24-4DFC-9A54-2C26586E0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4726C-478C-449A-B962-104492ED0C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425A5-8D38-4E84-AFEE-E9499D15E8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42C9C-38BC-4C93-AFDE-126DEADE99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7EE62-6B9D-4FF0-A4B0-311F792B0E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B195AB3-C01F-4238-8B18-DDF24924C8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685800"/>
            <a:ext cx="7772400" cy="1447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1" u="sng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SPIRITUAL MOMENTUM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000" b="1" i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Romans 12:17-21</a:t>
            </a:r>
            <a:endParaRPr kumimoji="0" lang="en-US" altLang="en-US" sz="4000" b="1" i="1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z="3200" b="1" i="1" smtClean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1905000" y="457200"/>
          <a:ext cx="5257800" cy="2667000"/>
        </p:xfrm>
        <a:graphic>
          <a:graphicData uri="http://schemas.openxmlformats.org/presentationml/2006/ole">
            <p:oleObj spid="_x0000_s3075" name="Bitmap Image" r:id="rId4" imgW="2857899" imgH="2142857" progId="PBrush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85800" y="3581400"/>
          <a:ext cx="2971800" cy="2525713"/>
        </p:xfrm>
        <a:graphic>
          <a:graphicData uri="http://schemas.openxmlformats.org/presentationml/2006/ole">
            <p:oleObj spid="_x0000_s3076" name="Bitmap Image" r:id="rId5" imgW="2857899" imgH="1905266" progId="PBrush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705600" y="3581400"/>
          <a:ext cx="1524000" cy="2514600"/>
        </p:xfrm>
        <a:graphic>
          <a:graphicData uri="http://schemas.openxmlformats.org/presentationml/2006/ole">
            <p:oleObj spid="_x0000_s3077" name="Bitmap Image" r:id="rId6" imgW="2857899" imgH="2857899" progId="PBrush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733800" y="3581400"/>
          <a:ext cx="2895600" cy="2513013"/>
        </p:xfrm>
        <a:graphic>
          <a:graphicData uri="http://schemas.openxmlformats.org/presentationml/2006/ole">
            <p:oleObj spid="_x0000_s3078" name="Bitmap Image" r:id="rId7" imgW="1580952" imgH="1371429" progId="PBrush">
              <p:embed/>
            </p:oleObj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i="1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SPIRITUAL MOMENTUM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47244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SzPct val="125000"/>
              <a:defRPr/>
            </a:pPr>
            <a:r>
              <a:rPr lang="en-US" altLang="en-US" sz="3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SIN’S MOMENTUM</a:t>
            </a:r>
            <a:r>
              <a:rPr lang="en-US" alt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– </a:t>
            </a:r>
            <a:r>
              <a:rPr lang="en-US" altLang="en-US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James 1.14-15</a:t>
            </a:r>
          </a:p>
          <a:p>
            <a:pPr eaLnBrk="1" hangingPunct="1">
              <a:buClr>
                <a:srgbClr val="FF0000"/>
              </a:buClr>
              <a:buSzPct val="125000"/>
              <a:defRPr/>
            </a:pPr>
            <a:endParaRPr lang="en-US" altLang="en-US" sz="3600" b="1" smtClean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eaLnBrk="1" hangingPunct="1">
              <a:buClr>
                <a:srgbClr val="FF0000"/>
              </a:buClr>
              <a:buSzPct val="125000"/>
              <a:defRPr/>
            </a:pPr>
            <a:endParaRPr lang="en-US" altLang="en-US" sz="3600" b="1" smtClean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eaLnBrk="1" hangingPunct="1">
              <a:buClr>
                <a:srgbClr val="FF0000"/>
              </a:buClr>
              <a:buSzPct val="125000"/>
              <a:buFontTx/>
              <a:buNone/>
              <a:defRPr/>
            </a:pPr>
            <a:endParaRPr lang="en-US" altLang="en-US" sz="3600" b="1" smtClean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eaLnBrk="1" hangingPunct="1">
              <a:buClr>
                <a:srgbClr val="FF0000"/>
              </a:buClr>
              <a:buSzPct val="125000"/>
              <a:buFontTx/>
              <a:buNone/>
              <a:defRPr/>
            </a:pPr>
            <a:endParaRPr lang="en-US" altLang="en-US" sz="3600" b="1" smtClean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eaLnBrk="1" hangingPunct="1">
              <a:buClr>
                <a:srgbClr val="FF0000"/>
              </a:buClr>
              <a:buSzPct val="125000"/>
              <a:defRPr/>
            </a:pPr>
            <a:endParaRPr lang="en-US" altLang="en-US" sz="3600" b="1" smtClean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eaLnBrk="1" hangingPunct="1">
              <a:buClr>
                <a:srgbClr val="FF0000"/>
              </a:buClr>
              <a:buSzPct val="125000"/>
              <a:defRPr/>
            </a:pPr>
            <a:r>
              <a:rPr lang="en-US" altLang="en-US" sz="3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LORD’S MOMENTUM</a:t>
            </a:r>
            <a:r>
              <a:rPr lang="en-US" alt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– </a:t>
            </a:r>
            <a:r>
              <a:rPr lang="en-US" altLang="en-US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Proverbs 16.3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362200" y="2698750"/>
          <a:ext cx="4476750" cy="2482850"/>
        </p:xfrm>
        <a:graphic>
          <a:graphicData uri="http://schemas.openxmlformats.org/presentationml/2006/ole">
            <p:oleObj spid="_x0000_s4100" name="Bitmap Image" r:id="rId3" imgW="2857899" imgH="1905266" progId="PBrush">
              <p:embed/>
            </p:oleObj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SPIRITUAL MOMENTUM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125000"/>
            </a:pPr>
            <a:r>
              <a:rPr lang="en-US" alt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When Christians Face Temptation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5000"/>
              <a:buFontTx/>
              <a:buNone/>
            </a:pPr>
            <a:endParaRPr lang="en-US" altLang="en-US" sz="800" b="1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5000"/>
              <a:buFontTx/>
              <a:buNone/>
            </a:pPr>
            <a:endParaRPr lang="en-US" altLang="en-US" sz="700" b="1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5000"/>
            </a:pPr>
            <a:r>
              <a:rPr lang="en-US" alt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When Marriages Encounter Tough Times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5000"/>
              <a:buFontTx/>
              <a:buNone/>
            </a:pPr>
            <a:endParaRPr lang="en-US" altLang="en-US" sz="800" b="1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5000"/>
              <a:buFontTx/>
              <a:buNone/>
            </a:pPr>
            <a:endParaRPr lang="en-US" altLang="en-US" sz="700" b="1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5000"/>
            </a:pPr>
            <a:r>
              <a:rPr lang="en-US" alt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When Parents Train Their Children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5000"/>
              <a:buFontTx/>
              <a:buNone/>
            </a:pPr>
            <a:endParaRPr lang="en-US" altLang="en-US" sz="800" b="1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5000"/>
              <a:buFontTx/>
              <a:buNone/>
            </a:pPr>
            <a:endParaRPr lang="en-US" altLang="en-US" sz="700" b="1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5000"/>
            </a:pPr>
            <a:r>
              <a:rPr lang="en-US" alt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When We Face Life’s Daily Issues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5000"/>
              <a:buFontTx/>
              <a:buNone/>
            </a:pPr>
            <a:endParaRPr lang="en-US" altLang="en-US" sz="2000" b="1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eaLnBrk="1" hangingPunct="1">
              <a:lnSpc>
                <a:spcPct val="90000"/>
              </a:lnSpc>
              <a:buClr>
                <a:srgbClr val="FF0000"/>
              </a:buClr>
              <a:buSzPct val="125000"/>
              <a:buFontTx/>
              <a:buNone/>
            </a:pPr>
            <a:r>
              <a:rPr lang="en-US" altLang="en-US" sz="3800" b="1" i="1" smtClean="0">
                <a:solidFill>
                  <a:srgbClr val="3600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“Commit your works to the L</a:t>
            </a:r>
            <a:r>
              <a:rPr lang="en-US" altLang="en-US" sz="3400" b="1" i="1" smtClean="0">
                <a:solidFill>
                  <a:srgbClr val="3600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ORD</a:t>
            </a:r>
            <a:r>
              <a:rPr lang="en-US" altLang="en-US" sz="3800" b="1" i="1" smtClean="0">
                <a:solidFill>
                  <a:srgbClr val="3600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and your thoughts will be established.”</a:t>
            </a:r>
            <a:r>
              <a:rPr lang="en-US" altLang="en-US" sz="3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- </a:t>
            </a:r>
            <a:r>
              <a:rPr lang="en-US" altLang="en-US" sz="3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Prov. 16.3</a:t>
            </a:r>
            <a:endParaRPr lang="en-US" altLang="en-US" sz="3800" b="1" i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57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Default Design</vt:lpstr>
      <vt:lpstr>Bitmap Image</vt:lpstr>
      <vt:lpstr>Slide 1</vt:lpstr>
      <vt:lpstr>Slide 2</vt:lpstr>
      <vt:lpstr>SPIRITUAL MOMENTUM</vt:lpstr>
      <vt:lpstr>SPIRITUAL MOMENTUM</vt:lpstr>
    </vt:vector>
  </TitlesOfParts>
  <Company>Los Osos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Brent Willey</dc:creator>
  <cp:lastModifiedBy>User</cp:lastModifiedBy>
  <cp:revision>9</cp:revision>
  <dcterms:created xsi:type="dcterms:W3CDTF">2014-05-14T19:35:47Z</dcterms:created>
  <dcterms:modified xsi:type="dcterms:W3CDTF">2016-05-18T22:01:31Z</dcterms:modified>
</cp:coreProperties>
</file>