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73" r:id="rId2"/>
    <p:sldId id="274" r:id="rId3"/>
    <p:sldId id="275" r:id="rId4"/>
    <p:sldId id="276" r:id="rId5"/>
    <p:sldId id="277" r:id="rId6"/>
    <p:sldId id="279" r:id="rId7"/>
    <p:sldId id="278" r:id="rId8"/>
    <p:sldId id="280" r:id="rId9"/>
    <p:sldId id="281" r:id="rId10"/>
    <p:sldId id="282" r:id="rId11"/>
    <p:sldId id="283" r:id="rId12"/>
    <p:sldId id="284" r:id="rId13"/>
    <p:sldId id="285" r:id="rId14"/>
    <p:sldId id="286" r:id="rId15"/>
    <p:sldId id="288" r:id="rId16"/>
    <p:sldId id="287" r:id="rId17"/>
    <p:sldId id="289" r:id="rId18"/>
    <p:sldId id="290"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CB48A"/>
    <a:srgbClr val="B1A777"/>
    <a:srgbClr val="B9B085"/>
    <a:srgbClr val="A79C65"/>
    <a:srgbClr val="B4AD82"/>
    <a:srgbClr val="A19863"/>
    <a:srgbClr val="B6AD80"/>
    <a:srgbClr val="BFB18B"/>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20998" autoAdjust="0"/>
    <p:restoredTop sz="94660"/>
  </p:normalViewPr>
  <p:slideViewPr>
    <p:cSldViewPr>
      <p:cViewPr varScale="1">
        <p:scale>
          <a:sx n="96" d="100"/>
          <a:sy n="96" d="100"/>
        </p:scale>
        <p:origin x="-96" y="-90"/>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45DBB08-50CC-43BB-8BE5-13B406174DAE}" type="datetimeFigureOut">
              <a:rPr lang="en-US" smtClean="0"/>
              <a:pPr/>
              <a:t>7/26/2016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1FE3A0E-267F-4A4F-AC9E-1CC0220FAC76}"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1FE3A0E-267F-4A4F-AC9E-1CC0220FAC76}" type="slidenum">
              <a:rPr lang="en-US" smtClean="0"/>
              <a:pPr/>
              <a:t>7</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09600" y="685800"/>
            <a:ext cx="7772400" cy="1066800"/>
          </a:xfrm>
        </p:spPr>
        <p:txBody>
          <a:bodyPr>
            <a:normAutofit/>
          </a:bodyPr>
          <a:lstStyle>
            <a:lvl1pPr algn="ctr">
              <a:defRPr sz="4800"/>
            </a:lvl1pPr>
          </a:lstStyle>
          <a:p>
            <a:r>
              <a:rPr lang="en-US" dirty="0" smtClean="0"/>
              <a:t>Master title style</a:t>
            </a:r>
            <a:endParaRPr lang="en-US" dirty="0"/>
          </a:p>
        </p:txBody>
      </p:sp>
      <p:sp>
        <p:nvSpPr>
          <p:cNvPr id="3" name="Subtitle 2"/>
          <p:cNvSpPr>
            <a:spLocks noGrp="1"/>
          </p:cNvSpPr>
          <p:nvPr>
            <p:ph type="subTitle" idx="1" hasCustomPrompt="1"/>
          </p:nvPr>
        </p:nvSpPr>
        <p:spPr>
          <a:xfrm>
            <a:off x="1447800" y="5715000"/>
            <a:ext cx="6400800" cy="762000"/>
          </a:xfrm>
        </p:spPr>
        <p:txBody>
          <a:bodyPr anchor="ctr">
            <a:normAutofit/>
          </a:bodyPr>
          <a:lstStyle>
            <a:lvl1pPr marL="0" indent="0" algn="ctr">
              <a:buNone/>
              <a:defRPr sz="36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Master subtitle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886B4FBA-A4A8-4FB6-84A7-C038AF43A15D}" type="datetimeFigureOut">
              <a:rPr lang="en-US" smtClean="0"/>
              <a:pPr/>
              <a:t>7/26/2016</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DF500DBB-AA11-42A8-BB02-48F2DAE39E2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886B4FBA-A4A8-4FB6-84A7-C038AF43A15D}" type="datetimeFigureOut">
              <a:rPr lang="en-US" smtClean="0"/>
              <a:pPr/>
              <a:t>7/26/2016</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DF500DBB-AA11-42A8-BB02-48F2DAE39E2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274638"/>
            <a:ext cx="5181600" cy="1143000"/>
          </a:xfrm>
        </p:spPr>
        <p:txBody>
          <a:bodyPr/>
          <a:lstStyle/>
          <a:p>
            <a:r>
              <a:rPr lang="en-US" dirty="0" smtClean="0"/>
              <a:t>Master title style</a:t>
            </a:r>
            <a:endParaRPr lang="en-US" dirty="0"/>
          </a:p>
        </p:txBody>
      </p:sp>
      <p:sp>
        <p:nvSpPr>
          <p:cNvPr id="3" name="Content Placeholder 2"/>
          <p:cNvSpPr>
            <a:spLocks noGrp="1"/>
          </p:cNvSpPr>
          <p:nvPr>
            <p:ph idx="1" hasCustomPrompt="1"/>
          </p:nvPr>
        </p:nvSpPr>
        <p:spPr/>
        <p:txBody>
          <a:body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22313" y="4406900"/>
            <a:ext cx="7772400" cy="1362075"/>
          </a:xfrm>
        </p:spPr>
        <p:txBody>
          <a:bodyPr anchor="t"/>
          <a:lstStyle>
            <a:lvl1pPr algn="l">
              <a:defRPr sz="4000" b="1" cap="all"/>
            </a:lvl1pPr>
          </a:lstStyle>
          <a:p>
            <a:r>
              <a:rPr lang="en-US" dirty="0" smtClean="0"/>
              <a:t>Master title style</a:t>
            </a:r>
            <a:endParaRPr lang="en-US" dirty="0"/>
          </a:p>
        </p:txBody>
      </p:sp>
      <p:sp>
        <p:nvSpPr>
          <p:cNvPr id="3" name="Text Placeholder 2"/>
          <p:cNvSpPr>
            <a:spLocks noGrp="1"/>
          </p:cNvSpPr>
          <p:nvPr>
            <p:ph type="body" idx="1" hasCustomPrompt="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smtClean="0"/>
              <a:t>Master title style</a:t>
            </a:r>
            <a:endParaRPr lang="en-US" dirty="0"/>
          </a:p>
        </p:txBody>
      </p:sp>
      <p:sp>
        <p:nvSpPr>
          <p:cNvPr id="3" name="Content Placeholder 2"/>
          <p:cNvSpPr>
            <a:spLocks noGrp="1"/>
          </p:cNvSpPr>
          <p:nvPr>
            <p:ph sz="half" idx="1" hasCustomPrompt="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hasCustomPrompt="1"/>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smtClean="0"/>
              <a:t>Master title style</a:t>
            </a:r>
            <a:endParaRPr lang="en-US" dirty="0"/>
          </a:p>
        </p:txBody>
      </p:sp>
      <p:sp>
        <p:nvSpPr>
          <p:cNvPr id="3" name="Text Placeholder 2"/>
          <p:cNvSpPr>
            <a:spLocks noGrp="1"/>
          </p:cNvSpPr>
          <p:nvPr>
            <p:ph type="body" idx="1" hasCustomPrompt="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Master text styles</a:t>
            </a:r>
          </a:p>
        </p:txBody>
      </p:sp>
      <p:sp>
        <p:nvSpPr>
          <p:cNvPr id="4" name="Content Placeholder 3"/>
          <p:cNvSpPr>
            <a:spLocks noGrp="1"/>
          </p:cNvSpPr>
          <p:nvPr>
            <p:ph sz="half" idx="2" hasCustomPrompt="1"/>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hasCustomPrompt="1"/>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Master text styles</a:t>
            </a:r>
          </a:p>
        </p:txBody>
      </p:sp>
      <p:sp>
        <p:nvSpPr>
          <p:cNvPr id="6" name="Content Placeholder 5"/>
          <p:cNvSpPr>
            <a:spLocks noGrp="1"/>
          </p:cNvSpPr>
          <p:nvPr>
            <p:ph sz="quarter" idx="4" hasCustomPrompt="1"/>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smtClean="0"/>
              <a:t>Master title style</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886B4FBA-A4A8-4FB6-84A7-C038AF43A15D}" type="datetimeFigureOut">
              <a:rPr lang="en-US" smtClean="0"/>
              <a:pPr/>
              <a:t>7/26/2016</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DF500DBB-AA11-42A8-BB02-48F2DAE39E2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886B4FBA-A4A8-4FB6-84A7-C038AF43A15D}" type="datetimeFigureOut">
              <a:rPr lang="en-US" smtClean="0"/>
              <a:pPr/>
              <a:t>7/26/2016</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DF500DBB-AA11-42A8-BB02-48F2DAE39E2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7" name="Picture 6" descr="dark-blue-background 02.jpg"/>
          <p:cNvPicPr>
            <a:picLocks noChangeAspect="1"/>
          </p:cNvPicPr>
          <p:nvPr userDrawn="1"/>
        </p:nvPicPr>
        <p:blipFill>
          <a:blip r:embed="rId13" cstate="print">
            <a:lum bright="-35000" contrast="10000"/>
          </a:blip>
          <a:srcRect r="14845" b="18000"/>
          <a:stretch>
            <a:fillRect/>
          </a:stretch>
        </p:blipFill>
        <p:spPr>
          <a:xfrm>
            <a:off x="-2" y="0"/>
            <a:ext cx="9144002" cy="6857999"/>
          </a:xfrm>
          <a:prstGeom prst="rect">
            <a:avLst/>
          </a:prstGeom>
        </p:spPr>
      </p:pic>
      <p:sp>
        <p:nvSpPr>
          <p:cNvPr id="2" name="Title Placeholder 1"/>
          <p:cNvSpPr>
            <a:spLocks noGrp="1"/>
          </p:cNvSpPr>
          <p:nvPr>
            <p:ph type="title"/>
          </p:nvPr>
        </p:nvSpPr>
        <p:spPr>
          <a:xfrm>
            <a:off x="457200" y="274638"/>
            <a:ext cx="5029200" cy="1143000"/>
          </a:xfrm>
          <a:prstGeom prst="rect">
            <a:avLst/>
          </a:prstGeom>
        </p:spPr>
        <p:txBody>
          <a:bodyPr vert="horz" lIns="91440" tIns="45720" rIns="91440" bIns="45720" rtlCol="0" anchor="ctr">
            <a:normAutofit/>
          </a:bodyPr>
          <a:lstStyle/>
          <a:p>
            <a:r>
              <a:rPr lang="en-US" dirty="0" smtClean="0"/>
              <a:t>Master title style</a:t>
            </a:r>
            <a:endParaRPr lang="en-US" dirty="0"/>
          </a:p>
        </p:txBody>
      </p:sp>
      <p:pic>
        <p:nvPicPr>
          <p:cNvPr id="5" name="Picture 4" descr="4-stages-of-life.jpg"/>
          <p:cNvPicPr>
            <a:picLocks noChangeAspect="1"/>
          </p:cNvPicPr>
          <p:nvPr userDrawn="1"/>
        </p:nvPicPr>
        <p:blipFill>
          <a:blip r:embed="rId14" cstate="print">
            <a:lum bright="-10000" contrast="10000"/>
          </a:blip>
          <a:srcRect t="6761" b="6761"/>
          <a:stretch>
            <a:fillRect/>
          </a:stretch>
        </p:blipFill>
        <p:spPr>
          <a:xfrm>
            <a:off x="0" y="1828800"/>
            <a:ext cx="9144000" cy="3972326"/>
          </a:xfrm>
          <a:prstGeom prst="rect">
            <a:avLst/>
          </a:prstGeom>
        </p:spPr>
      </p:pic>
      <p:sp>
        <p:nvSpPr>
          <p:cNvPr id="6" name="Rectangle 5"/>
          <p:cNvSpPr/>
          <p:nvPr userDrawn="1"/>
        </p:nvSpPr>
        <p:spPr>
          <a:xfrm>
            <a:off x="0" y="1828800"/>
            <a:ext cx="6781800" cy="3962400"/>
          </a:xfrm>
          <a:prstGeom prst="rect">
            <a:avLst/>
          </a:prstGeom>
          <a:solidFill>
            <a:schemeClr val="tx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457200" y="1905000"/>
            <a:ext cx="8229600" cy="4419600"/>
          </a:xfrm>
          <a:prstGeom prst="rect">
            <a:avLst/>
          </a:prstGeom>
        </p:spPr>
        <p:txBody>
          <a:bodyPr vert="horz" lIns="91440" tIns="45720" rIns="91440" bIns="45720" rtlCol="0">
            <a:normAutofit/>
          </a:body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Rectangle 7"/>
          <p:cNvSpPr/>
          <p:nvPr userDrawn="1"/>
        </p:nvSpPr>
        <p:spPr>
          <a:xfrm>
            <a:off x="6858000" y="1524000"/>
            <a:ext cx="2286000" cy="3962400"/>
          </a:xfrm>
          <a:prstGeom prst="rect">
            <a:avLst/>
          </a:prstGeom>
          <a:solidFill>
            <a:schemeClr val="tx1">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spcBef>
          <a:spcPct val="0"/>
        </a:spcBef>
        <a:buNone/>
        <a:defRPr sz="3800" kern="1200">
          <a:solidFill>
            <a:srgbClr val="FFC000"/>
          </a:solidFill>
          <a:latin typeface="Georgia" pitchFamily="18" charset="0"/>
          <a:ea typeface="Tahoma" pitchFamily="34" charset="0"/>
          <a:cs typeface="Tahoma" pitchFamily="34" charset="0"/>
        </a:defRPr>
      </a:lvl1pPr>
    </p:titleStyle>
    <p:bodyStyle>
      <a:lvl1pPr marL="342900" indent="-342900" algn="l" defTabSz="914400" rtl="0" eaLnBrk="1" latinLnBrk="0" hangingPunct="1">
        <a:spcBef>
          <a:spcPct val="20000"/>
        </a:spcBef>
        <a:buFont typeface="Arial" pitchFamily="34" charset="0"/>
        <a:buChar char="•"/>
        <a:defRPr sz="3400" kern="1200">
          <a:solidFill>
            <a:schemeClr val="bg1"/>
          </a:solidFill>
          <a:latin typeface="Georgia" pitchFamily="18" charset="0"/>
          <a:ea typeface="Tahoma" pitchFamily="34" charset="0"/>
          <a:cs typeface="Tahoma" pitchFamily="34" charset="0"/>
        </a:defRPr>
      </a:lvl1pPr>
      <a:lvl2pPr marL="742950" indent="-285750" algn="l" defTabSz="914400" rtl="0" eaLnBrk="1" latinLnBrk="0" hangingPunct="1">
        <a:spcBef>
          <a:spcPct val="20000"/>
        </a:spcBef>
        <a:buFont typeface="Arial" pitchFamily="34" charset="0"/>
        <a:buChar char="–"/>
        <a:defRPr sz="2800" kern="1200">
          <a:solidFill>
            <a:schemeClr val="bg1"/>
          </a:solidFill>
          <a:latin typeface="Georgia" pitchFamily="18" charset="0"/>
          <a:ea typeface="Tahoma" pitchFamily="34" charset="0"/>
          <a:cs typeface="Tahoma" pitchFamily="34" charset="0"/>
        </a:defRPr>
      </a:lvl2pPr>
      <a:lvl3pPr marL="1143000" indent="-228600" algn="l" defTabSz="914400" rtl="0" eaLnBrk="1" latinLnBrk="0" hangingPunct="1">
        <a:spcBef>
          <a:spcPct val="20000"/>
        </a:spcBef>
        <a:buFont typeface="Arial" pitchFamily="34" charset="0"/>
        <a:buChar char="•"/>
        <a:defRPr sz="2400" kern="1200">
          <a:solidFill>
            <a:schemeClr val="bg1"/>
          </a:solidFill>
          <a:latin typeface="Georgia" pitchFamily="18" charset="0"/>
          <a:ea typeface="Tahoma" pitchFamily="34" charset="0"/>
          <a:cs typeface="Tahoma" pitchFamily="34" charset="0"/>
        </a:defRPr>
      </a:lvl3pPr>
      <a:lvl4pPr marL="1600200" indent="-228600" algn="l" defTabSz="914400" rtl="0" eaLnBrk="1" latinLnBrk="0" hangingPunct="1">
        <a:spcBef>
          <a:spcPct val="20000"/>
        </a:spcBef>
        <a:buFont typeface="Arial" pitchFamily="34" charset="0"/>
        <a:buChar char="–"/>
        <a:defRPr sz="2000" kern="1200">
          <a:solidFill>
            <a:schemeClr val="bg1"/>
          </a:solidFill>
          <a:latin typeface="Georgia" pitchFamily="18" charset="0"/>
          <a:ea typeface="Tahoma" pitchFamily="34" charset="0"/>
          <a:cs typeface="Tahoma" pitchFamily="34" charset="0"/>
        </a:defRPr>
      </a:lvl4pPr>
      <a:lvl5pPr marL="2057400" indent="-228600" algn="l" defTabSz="914400" rtl="0" eaLnBrk="1" latinLnBrk="0" hangingPunct="1">
        <a:spcBef>
          <a:spcPct val="20000"/>
        </a:spcBef>
        <a:buFont typeface="Arial" pitchFamily="34" charset="0"/>
        <a:buChar char="»"/>
        <a:defRPr sz="2000" kern="1200">
          <a:solidFill>
            <a:schemeClr val="bg1"/>
          </a:solidFill>
          <a:latin typeface="Georgia" pitchFamily="18" charset="0"/>
          <a:ea typeface="Tahoma" pitchFamily="34" charset="0"/>
          <a:cs typeface="Tahoma"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dark-blue-background 02.jpg"/>
          <p:cNvPicPr>
            <a:picLocks noChangeAspect="1"/>
          </p:cNvPicPr>
          <p:nvPr/>
        </p:nvPicPr>
        <p:blipFill>
          <a:blip r:embed="rId2" cstate="print">
            <a:lum bright="-35000" contrast="10000"/>
          </a:blip>
          <a:srcRect r="14845" b="18000"/>
          <a:stretch>
            <a:fillRect/>
          </a:stretch>
        </p:blipFill>
        <p:spPr>
          <a:xfrm>
            <a:off x="-2" y="1"/>
            <a:ext cx="9144002" cy="6857999"/>
          </a:xfrm>
          <a:prstGeom prst="rect">
            <a:avLst/>
          </a:prstGeom>
        </p:spPr>
      </p:pic>
      <p:sp>
        <p:nvSpPr>
          <p:cNvPr id="6" name="Title 5"/>
          <p:cNvSpPr>
            <a:spLocks noGrp="1"/>
          </p:cNvSpPr>
          <p:nvPr>
            <p:ph type="ctrTitle"/>
          </p:nvPr>
        </p:nvSpPr>
        <p:spPr>
          <a:xfrm>
            <a:off x="685800" y="457200"/>
            <a:ext cx="7772400" cy="1066800"/>
          </a:xfrm>
        </p:spPr>
        <p:txBody>
          <a:bodyPr/>
          <a:lstStyle/>
          <a:p>
            <a:r>
              <a:rPr lang="en-US" dirty="0" smtClean="0"/>
              <a:t>The Times of Our Life</a:t>
            </a:r>
            <a:endParaRPr lang="en-US" dirty="0"/>
          </a:p>
        </p:txBody>
      </p:sp>
      <p:sp>
        <p:nvSpPr>
          <p:cNvPr id="7" name="Subtitle 6"/>
          <p:cNvSpPr>
            <a:spLocks noGrp="1"/>
          </p:cNvSpPr>
          <p:nvPr>
            <p:ph type="subTitle" idx="1"/>
          </p:nvPr>
        </p:nvSpPr>
        <p:spPr>
          <a:xfrm>
            <a:off x="1371600" y="5562600"/>
            <a:ext cx="6400800" cy="762000"/>
          </a:xfrm>
        </p:spPr>
        <p:txBody>
          <a:bodyPr/>
          <a:lstStyle/>
          <a:p>
            <a:r>
              <a:rPr lang="en-US" dirty="0" smtClean="0"/>
              <a:t>Proverbs 2:1-11</a:t>
            </a:r>
            <a:endParaRPr lang="en-US" dirty="0"/>
          </a:p>
        </p:txBody>
      </p:sp>
      <p:pic>
        <p:nvPicPr>
          <p:cNvPr id="5" name="Picture 4" descr="4-stages-of-life.jpg"/>
          <p:cNvPicPr>
            <a:picLocks noChangeAspect="1"/>
          </p:cNvPicPr>
          <p:nvPr/>
        </p:nvPicPr>
        <p:blipFill>
          <a:blip r:embed="rId3" cstate="print">
            <a:lum bright="-5000" contrast="10000"/>
          </a:blip>
          <a:srcRect t="6761" b="11831"/>
          <a:stretch>
            <a:fillRect/>
          </a:stretch>
        </p:blipFill>
        <p:spPr>
          <a:xfrm>
            <a:off x="0" y="1758418"/>
            <a:ext cx="9144000" cy="3575582"/>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young family.jpeg"/>
          <p:cNvPicPr>
            <a:picLocks noChangeAspect="1"/>
          </p:cNvPicPr>
          <p:nvPr/>
        </p:nvPicPr>
        <p:blipFill>
          <a:blip r:embed="rId2" cstate="print"/>
          <a:srcRect t="4792" b="13178"/>
          <a:stretch>
            <a:fillRect/>
          </a:stretch>
        </p:blipFill>
        <p:spPr>
          <a:xfrm>
            <a:off x="0" y="1600200"/>
            <a:ext cx="9144000" cy="4428257"/>
          </a:xfrm>
          <a:prstGeom prst="rect">
            <a:avLst/>
          </a:prstGeom>
        </p:spPr>
      </p:pic>
      <p:sp>
        <p:nvSpPr>
          <p:cNvPr id="3" name="Rectangle 2"/>
          <p:cNvSpPr/>
          <p:nvPr/>
        </p:nvSpPr>
        <p:spPr>
          <a:xfrm>
            <a:off x="0" y="1600200"/>
            <a:ext cx="9144000" cy="4419600"/>
          </a:xfrm>
          <a:prstGeom prst="rect">
            <a:avLst/>
          </a:prstGeom>
          <a:solidFill>
            <a:schemeClr val="tx1">
              <a:alpha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p:cNvSpPr>
            <a:spLocks noGrp="1"/>
          </p:cNvSpPr>
          <p:nvPr>
            <p:ph type="title"/>
          </p:nvPr>
        </p:nvSpPr>
        <p:spPr/>
        <p:txBody>
          <a:bodyPr/>
          <a:lstStyle/>
          <a:p>
            <a:r>
              <a:rPr lang="en-US" dirty="0" smtClean="0"/>
              <a:t>Seeking the Lord..</a:t>
            </a:r>
            <a:endParaRPr lang="en-US" dirty="0"/>
          </a:p>
        </p:txBody>
      </p:sp>
      <p:sp>
        <p:nvSpPr>
          <p:cNvPr id="5" name="Content Placeholder 4"/>
          <p:cNvSpPr>
            <a:spLocks noGrp="1"/>
          </p:cNvSpPr>
          <p:nvPr>
            <p:ph idx="1"/>
          </p:nvPr>
        </p:nvSpPr>
        <p:spPr>
          <a:xfrm>
            <a:off x="152400" y="4648200"/>
            <a:ext cx="8763000" cy="1981200"/>
          </a:xfrm>
          <a:solidFill>
            <a:schemeClr val="tx1">
              <a:alpha val="62000"/>
            </a:schemeClr>
          </a:solidFill>
        </p:spPr>
        <p:txBody>
          <a:bodyPr>
            <a:noAutofit/>
          </a:bodyPr>
          <a:lstStyle/>
          <a:p>
            <a:pPr>
              <a:lnSpc>
                <a:spcPts val="2800"/>
              </a:lnSpc>
            </a:pPr>
            <a:r>
              <a:rPr lang="en-US" sz="2800" dirty="0" err="1" smtClean="0"/>
              <a:t>Psa</a:t>
            </a:r>
            <a:r>
              <a:rPr lang="en-US" sz="2800" dirty="0" smtClean="0"/>
              <a:t> 127:1-2 Unless the Lord builds the house, They labor in vain who build it; Unless the Lord guards the city, The watchman stays awake in vain. 2 It is vain for you to rise up early, To sit up late, To eat the bread of sorrows; For so He gives His beloved sleep. </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Col 3 1-2.jpg"/>
          <p:cNvPicPr>
            <a:picLocks noChangeAspect="1"/>
          </p:cNvPicPr>
          <p:nvPr/>
        </p:nvPicPr>
        <p:blipFill>
          <a:blip r:embed="rId2" cstate="print">
            <a:lum bright="-10000" contrast="10000"/>
          </a:blip>
          <a:stretch>
            <a:fillRect/>
          </a:stretch>
        </p:blipFill>
        <p:spPr>
          <a:xfrm>
            <a:off x="82626" y="1295400"/>
            <a:ext cx="9061374" cy="5334000"/>
          </a:xfrm>
          <a:prstGeom prst="rect">
            <a:avLst/>
          </a:prstGeom>
        </p:spPr>
      </p:pic>
      <p:sp>
        <p:nvSpPr>
          <p:cNvPr id="3" name="Title 2"/>
          <p:cNvSpPr>
            <a:spLocks noGrp="1"/>
          </p:cNvSpPr>
          <p:nvPr>
            <p:ph type="title"/>
          </p:nvPr>
        </p:nvSpPr>
        <p:spPr>
          <a:solidFill>
            <a:schemeClr val="tx1">
              <a:alpha val="65000"/>
            </a:schemeClr>
          </a:solidFill>
        </p:spPr>
        <p:txBody>
          <a:bodyPr/>
          <a:lstStyle/>
          <a:p>
            <a:r>
              <a:rPr lang="en-US" dirty="0" smtClean="0"/>
              <a:t>Keep eyes on the goal..</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nature-wind-fields-corn-meadow-1920x1200-wallpaper_www-wallpaperhi-com_5.jpg"/>
          <p:cNvPicPr>
            <a:picLocks noChangeAspect="1"/>
          </p:cNvPicPr>
          <p:nvPr/>
        </p:nvPicPr>
        <p:blipFill>
          <a:blip r:embed="rId2" cstate="print"/>
          <a:srcRect t="15360" b="5760"/>
          <a:stretch>
            <a:fillRect/>
          </a:stretch>
        </p:blipFill>
        <p:spPr>
          <a:xfrm>
            <a:off x="0" y="1447800"/>
            <a:ext cx="9144000" cy="4477944"/>
          </a:xfrm>
          <a:prstGeom prst="rect">
            <a:avLst/>
          </a:prstGeom>
        </p:spPr>
      </p:pic>
      <p:sp>
        <p:nvSpPr>
          <p:cNvPr id="3" name="Rectangle 2"/>
          <p:cNvSpPr/>
          <p:nvPr/>
        </p:nvSpPr>
        <p:spPr>
          <a:xfrm>
            <a:off x="0" y="1447800"/>
            <a:ext cx="9144000" cy="4495800"/>
          </a:xfrm>
          <a:prstGeom prst="rect">
            <a:avLst/>
          </a:prstGeom>
          <a:solidFill>
            <a:schemeClr val="tx1">
              <a:alpha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p:cNvSpPr>
            <a:spLocks noGrp="1"/>
          </p:cNvSpPr>
          <p:nvPr>
            <p:ph type="title"/>
          </p:nvPr>
        </p:nvSpPr>
        <p:spPr/>
        <p:txBody>
          <a:bodyPr/>
          <a:lstStyle/>
          <a:p>
            <a:r>
              <a:rPr lang="en-US" dirty="0" smtClean="0"/>
              <a:t>Don’t get caught up..</a:t>
            </a:r>
            <a:endParaRPr lang="en-US" dirty="0"/>
          </a:p>
        </p:txBody>
      </p:sp>
      <p:sp>
        <p:nvSpPr>
          <p:cNvPr id="5" name="Content Placeholder 4"/>
          <p:cNvSpPr>
            <a:spLocks noGrp="1"/>
          </p:cNvSpPr>
          <p:nvPr>
            <p:ph idx="1"/>
          </p:nvPr>
        </p:nvSpPr>
        <p:spPr>
          <a:xfrm>
            <a:off x="381000" y="5105400"/>
            <a:ext cx="8229600" cy="1447800"/>
          </a:xfrm>
          <a:solidFill>
            <a:schemeClr val="tx1">
              <a:alpha val="70000"/>
            </a:schemeClr>
          </a:solidFill>
        </p:spPr>
        <p:txBody>
          <a:bodyPr>
            <a:normAutofit/>
          </a:bodyPr>
          <a:lstStyle/>
          <a:p>
            <a:r>
              <a:rPr lang="en-US" sz="2800" dirty="0" smtClean="0"/>
              <a:t>Ecclesiastes 1:17 And I set my heart to know wisdom and to know madness and folly. I perceived that this also is grasping for the wind. </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Middle-aged_couple.jpg"/>
          <p:cNvPicPr>
            <a:picLocks noChangeAspect="1"/>
          </p:cNvPicPr>
          <p:nvPr/>
        </p:nvPicPr>
        <p:blipFill>
          <a:blip r:embed="rId2" cstate="print"/>
          <a:srcRect t="2846" b="14229"/>
          <a:stretch>
            <a:fillRect/>
          </a:stretch>
        </p:blipFill>
        <p:spPr>
          <a:xfrm>
            <a:off x="0" y="1295400"/>
            <a:ext cx="9144000" cy="4496217"/>
          </a:xfrm>
          <a:prstGeom prst="rect">
            <a:avLst/>
          </a:prstGeom>
        </p:spPr>
      </p:pic>
      <p:sp>
        <p:nvSpPr>
          <p:cNvPr id="3" name="Rectangle 2"/>
          <p:cNvSpPr/>
          <p:nvPr/>
        </p:nvSpPr>
        <p:spPr>
          <a:xfrm>
            <a:off x="0" y="1295400"/>
            <a:ext cx="9144000" cy="4495800"/>
          </a:xfrm>
          <a:prstGeom prst="rect">
            <a:avLst/>
          </a:prstGeom>
          <a:solidFill>
            <a:schemeClr val="tx1">
              <a:alpha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p:cNvSpPr>
            <a:spLocks noGrp="1"/>
          </p:cNvSpPr>
          <p:nvPr>
            <p:ph type="title"/>
          </p:nvPr>
        </p:nvSpPr>
        <p:spPr>
          <a:xfrm>
            <a:off x="304800" y="0"/>
            <a:ext cx="5334000" cy="1447800"/>
          </a:xfrm>
        </p:spPr>
        <p:txBody>
          <a:bodyPr>
            <a:normAutofit/>
          </a:bodyPr>
          <a:lstStyle/>
          <a:p>
            <a:r>
              <a:rPr lang="en-US" sz="4400" dirty="0" smtClean="0">
                <a:latin typeface="Headline One" pitchFamily="2" charset="0"/>
              </a:rPr>
              <a:t>Learning to grow old</a:t>
            </a:r>
            <a:r>
              <a:rPr lang="en-US" sz="4400" dirty="0" smtClean="0"/>
              <a:t>..</a:t>
            </a:r>
            <a:endParaRPr lang="en-US" sz="4400" dirty="0"/>
          </a:p>
        </p:txBody>
      </p:sp>
      <p:sp>
        <p:nvSpPr>
          <p:cNvPr id="5" name="Content Placeholder 4"/>
          <p:cNvSpPr>
            <a:spLocks noGrp="1"/>
          </p:cNvSpPr>
          <p:nvPr>
            <p:ph idx="1"/>
          </p:nvPr>
        </p:nvSpPr>
        <p:spPr>
          <a:xfrm>
            <a:off x="152400" y="4953000"/>
            <a:ext cx="8686800" cy="1905000"/>
          </a:xfrm>
          <a:solidFill>
            <a:schemeClr val="tx1">
              <a:alpha val="64000"/>
            </a:schemeClr>
          </a:solidFill>
        </p:spPr>
        <p:txBody>
          <a:bodyPr>
            <a:normAutofit fontScale="92500" lnSpcReduction="10000"/>
          </a:bodyPr>
          <a:lstStyle/>
          <a:p>
            <a:r>
              <a:rPr lang="en-US" sz="2800" dirty="0" smtClean="0"/>
              <a:t>Philippians 3:12-14 13 Brethren, I do not count myself to have apprehended; but one thing I do, forgetting those things which are behind and reaching forward to those things which are ahead, 14 I press toward the goal for the prize of the upward call of God in Christ Jesus. </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
                                            <p:bg/>
                                          </p:spTgt>
                                        </p:tgtEl>
                                        <p:attrNameLst>
                                          <p:attrName>style.visibility</p:attrName>
                                        </p:attrNameLst>
                                      </p:cBhvr>
                                      <p:to>
                                        <p:strVal val="visible"/>
                                      </p:to>
                                    </p:set>
                                    <p:animEffect transition="in" filter="dissolve">
                                      <p:cBhvr>
                                        <p:cTn id="7" dur="500"/>
                                        <p:tgtEl>
                                          <p:spTgt spid="5">
                                            <p:bg/>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dissolve">
                                      <p:cBhvr>
                                        <p:cTn id="12"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728px-Couple-by-Town-Lake.jpg"/>
          <p:cNvPicPr>
            <a:picLocks noChangeAspect="1"/>
          </p:cNvPicPr>
          <p:nvPr/>
        </p:nvPicPr>
        <p:blipFill>
          <a:blip r:embed="rId2" cstate="print"/>
          <a:srcRect t="14815" b="2963"/>
          <a:stretch>
            <a:fillRect/>
          </a:stretch>
        </p:blipFill>
        <p:spPr>
          <a:xfrm>
            <a:off x="0" y="1066800"/>
            <a:ext cx="9144000" cy="5018758"/>
          </a:xfrm>
          <a:prstGeom prst="rect">
            <a:avLst/>
          </a:prstGeom>
        </p:spPr>
      </p:pic>
      <p:sp>
        <p:nvSpPr>
          <p:cNvPr id="3" name="Rectangle 2"/>
          <p:cNvSpPr/>
          <p:nvPr/>
        </p:nvSpPr>
        <p:spPr>
          <a:xfrm>
            <a:off x="0" y="990600"/>
            <a:ext cx="9144000" cy="5105400"/>
          </a:xfrm>
          <a:prstGeom prst="rect">
            <a:avLst/>
          </a:prstGeom>
          <a:solidFill>
            <a:schemeClr val="tx1">
              <a:alpha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p:cNvSpPr>
            <a:spLocks noGrp="1"/>
          </p:cNvSpPr>
          <p:nvPr>
            <p:ph type="title"/>
          </p:nvPr>
        </p:nvSpPr>
        <p:spPr/>
        <p:txBody>
          <a:bodyPr/>
          <a:lstStyle/>
          <a:p>
            <a:r>
              <a:rPr lang="en-US" dirty="0" smtClean="0"/>
              <a:t>Know your treasure..</a:t>
            </a:r>
            <a:endParaRPr lang="en-US" dirty="0"/>
          </a:p>
        </p:txBody>
      </p:sp>
      <p:sp>
        <p:nvSpPr>
          <p:cNvPr id="5" name="Content Placeholder 4"/>
          <p:cNvSpPr>
            <a:spLocks noGrp="1"/>
          </p:cNvSpPr>
          <p:nvPr>
            <p:ph idx="1"/>
          </p:nvPr>
        </p:nvSpPr>
        <p:spPr>
          <a:xfrm>
            <a:off x="152400" y="4419600"/>
            <a:ext cx="8763000" cy="2133600"/>
          </a:xfrm>
          <a:solidFill>
            <a:schemeClr val="tx1">
              <a:alpha val="60000"/>
            </a:schemeClr>
          </a:solidFill>
        </p:spPr>
        <p:txBody>
          <a:bodyPr>
            <a:normAutofit fontScale="77500" lnSpcReduction="20000"/>
          </a:bodyPr>
          <a:lstStyle/>
          <a:p>
            <a:r>
              <a:rPr lang="en-US" dirty="0" smtClean="0"/>
              <a:t>Matthew 6:19-21 "Do not lay up for yourselves treasures on earth, where moth and rust destroy and where thieves break in and steal;  20 but lay up for yourselves treasures in heaven, where neither moth nor rust destroys and where thieves do not break in and steal.  21 For where your treasure is, there your heart will be also. </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1676400"/>
            <a:ext cx="9144000" cy="4495800"/>
          </a:xfrm>
          <a:prstGeom prst="rect">
            <a:avLst/>
          </a:prstGeom>
          <a:solidFill>
            <a:schemeClr val="tx1">
              <a:alpha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p:cNvSpPr>
            <a:spLocks noGrp="1"/>
          </p:cNvSpPr>
          <p:nvPr>
            <p:ph type="title"/>
          </p:nvPr>
        </p:nvSpPr>
        <p:spPr>
          <a:xfrm>
            <a:off x="304800" y="152400"/>
            <a:ext cx="5334000" cy="1447800"/>
          </a:xfrm>
        </p:spPr>
        <p:txBody>
          <a:bodyPr>
            <a:normAutofit/>
          </a:bodyPr>
          <a:lstStyle/>
          <a:p>
            <a:r>
              <a:rPr lang="en-US" sz="4400" dirty="0" smtClean="0">
                <a:latin typeface="Headline One" pitchFamily="2" charset="0"/>
              </a:rPr>
              <a:t>Enjoy the golden years</a:t>
            </a:r>
            <a:r>
              <a:rPr lang="en-US" sz="4400" dirty="0" smtClean="0"/>
              <a:t>..</a:t>
            </a:r>
            <a:endParaRPr lang="en-US" sz="4400" dirty="0"/>
          </a:p>
        </p:txBody>
      </p:sp>
      <p:pic>
        <p:nvPicPr>
          <p:cNvPr id="6" name="Picture 5" descr="couple1-1024x512.jpg"/>
          <p:cNvPicPr>
            <a:picLocks noChangeAspect="1"/>
          </p:cNvPicPr>
          <p:nvPr/>
        </p:nvPicPr>
        <p:blipFill>
          <a:blip r:embed="rId2" cstate="print"/>
          <a:srcRect b="5625"/>
          <a:stretch>
            <a:fillRect/>
          </a:stretch>
        </p:blipFill>
        <p:spPr>
          <a:xfrm>
            <a:off x="0" y="1447800"/>
            <a:ext cx="9144000" cy="4314817"/>
          </a:xfrm>
          <a:prstGeom prst="rect">
            <a:avLst/>
          </a:prstGeom>
        </p:spPr>
      </p:pic>
      <p:sp>
        <p:nvSpPr>
          <p:cNvPr id="8" name="Rectangle 7"/>
          <p:cNvSpPr/>
          <p:nvPr/>
        </p:nvSpPr>
        <p:spPr>
          <a:xfrm>
            <a:off x="0" y="1447800"/>
            <a:ext cx="9144000" cy="4343400"/>
          </a:xfrm>
          <a:prstGeom prst="rect">
            <a:avLst/>
          </a:prstGeom>
          <a:solidFill>
            <a:schemeClr val="tx1">
              <a:alpha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Content Placeholder 4"/>
          <p:cNvSpPr>
            <a:spLocks noGrp="1"/>
          </p:cNvSpPr>
          <p:nvPr>
            <p:ph idx="1"/>
          </p:nvPr>
        </p:nvSpPr>
        <p:spPr>
          <a:xfrm>
            <a:off x="152400" y="5334000"/>
            <a:ext cx="8991600" cy="1524000"/>
          </a:xfrm>
          <a:solidFill>
            <a:schemeClr val="tx1">
              <a:alpha val="64000"/>
            </a:schemeClr>
          </a:solidFill>
        </p:spPr>
        <p:txBody>
          <a:bodyPr>
            <a:normAutofit/>
          </a:bodyPr>
          <a:lstStyle/>
          <a:p>
            <a:pPr>
              <a:lnSpc>
                <a:spcPts val="3000"/>
              </a:lnSpc>
            </a:pPr>
            <a:r>
              <a:rPr lang="en-US" sz="3000" dirty="0" smtClean="0"/>
              <a:t>2 Peter 1:9-10  Therefore, brethren, be even more diligent to make your call and election sure, for if you do these things you will never stumble</a:t>
            </a:r>
            <a:r>
              <a:rPr lang="en-US" sz="3200" dirty="0" smtClean="0"/>
              <a:t>..</a:t>
            </a:r>
            <a:endParaRPr lang="en-US" sz="30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
                                            <p:bg/>
                                          </p:spTgt>
                                        </p:tgtEl>
                                        <p:attrNameLst>
                                          <p:attrName>style.visibility</p:attrName>
                                        </p:attrNameLst>
                                      </p:cBhvr>
                                      <p:to>
                                        <p:strVal val="visible"/>
                                      </p:to>
                                    </p:set>
                                    <p:animEffect transition="in" filter="dissolve">
                                      <p:cBhvr>
                                        <p:cTn id="7" dur="500"/>
                                        <p:tgtEl>
                                          <p:spTgt spid="5">
                                            <p:bg/>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dissolve">
                                      <p:cBhvr>
                                        <p:cTn id="12"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Keep bearing fruit..</a:t>
            </a:r>
            <a:endParaRPr lang="en-US" dirty="0"/>
          </a:p>
        </p:txBody>
      </p:sp>
      <p:pic>
        <p:nvPicPr>
          <p:cNvPr id="5" name="Picture 4" descr="2015-01-28.jpg"/>
          <p:cNvPicPr>
            <a:picLocks noChangeAspect="1"/>
          </p:cNvPicPr>
          <p:nvPr/>
        </p:nvPicPr>
        <p:blipFill>
          <a:blip r:embed="rId2" cstate="print">
            <a:lum contrast="10000"/>
          </a:blip>
          <a:stretch>
            <a:fillRect/>
          </a:stretch>
        </p:blipFill>
        <p:spPr>
          <a:xfrm>
            <a:off x="0" y="1371600"/>
            <a:ext cx="9144000" cy="4572000"/>
          </a:xfrm>
          <a:prstGeom prst="rect">
            <a:avLst/>
          </a:prstGeom>
        </p:spPr>
      </p:pic>
      <p:sp>
        <p:nvSpPr>
          <p:cNvPr id="6" name="Content Placeholder 5"/>
          <p:cNvSpPr>
            <a:spLocks noGrp="1"/>
          </p:cNvSpPr>
          <p:nvPr>
            <p:ph idx="1"/>
          </p:nvPr>
        </p:nvSpPr>
        <p:spPr>
          <a:xfrm>
            <a:off x="0" y="4648200"/>
            <a:ext cx="9144000" cy="1905000"/>
          </a:xfrm>
          <a:solidFill>
            <a:schemeClr val="tx1">
              <a:alpha val="70000"/>
            </a:schemeClr>
          </a:solidFill>
        </p:spPr>
        <p:txBody>
          <a:bodyPr>
            <a:noAutofit/>
          </a:bodyPr>
          <a:lstStyle/>
          <a:p>
            <a:pPr>
              <a:lnSpc>
                <a:spcPts val="3000"/>
              </a:lnSpc>
            </a:pPr>
            <a:r>
              <a:rPr lang="en-US" sz="2800" dirty="0" err="1" smtClean="0"/>
              <a:t>Psa</a:t>
            </a:r>
            <a:r>
              <a:rPr lang="en-US" sz="2800" dirty="0" smtClean="0"/>
              <a:t> 92:12-14 The righteous shall flourish like a palm tree, He shall grow like a cedar in Lebanon. 13 Those who are planted in the house of the Lord Shall flourish in the courts of our God. 14 They shall still bear fruit in old age; They shall be fresh and flourishing.</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elderly-couple-living-independently.jpg"/>
          <p:cNvPicPr>
            <a:picLocks noChangeAspect="1"/>
          </p:cNvPicPr>
          <p:nvPr/>
        </p:nvPicPr>
        <p:blipFill>
          <a:blip r:embed="rId2" cstate="print"/>
          <a:stretch>
            <a:fillRect/>
          </a:stretch>
        </p:blipFill>
        <p:spPr>
          <a:xfrm>
            <a:off x="-1" y="1447800"/>
            <a:ext cx="9144001" cy="4495800"/>
          </a:xfrm>
          <a:prstGeom prst="rect">
            <a:avLst/>
          </a:prstGeom>
        </p:spPr>
      </p:pic>
      <p:sp>
        <p:nvSpPr>
          <p:cNvPr id="3" name="Rectangle 2"/>
          <p:cNvSpPr/>
          <p:nvPr/>
        </p:nvSpPr>
        <p:spPr>
          <a:xfrm>
            <a:off x="0" y="1447800"/>
            <a:ext cx="9144000" cy="4495800"/>
          </a:xfrm>
          <a:prstGeom prst="rect">
            <a:avLst/>
          </a:prstGeom>
          <a:solidFill>
            <a:schemeClr val="tx1">
              <a:alpha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p:cNvSpPr>
            <a:spLocks noGrp="1"/>
          </p:cNvSpPr>
          <p:nvPr>
            <p:ph type="title"/>
          </p:nvPr>
        </p:nvSpPr>
        <p:spPr>
          <a:xfrm>
            <a:off x="457200" y="274638"/>
            <a:ext cx="5791200" cy="1143000"/>
          </a:xfrm>
        </p:spPr>
        <p:txBody>
          <a:bodyPr>
            <a:normAutofit/>
          </a:bodyPr>
          <a:lstStyle/>
          <a:p>
            <a:r>
              <a:rPr lang="en-US" dirty="0" smtClean="0"/>
              <a:t>You have much to offer..</a:t>
            </a:r>
            <a:endParaRPr lang="en-US" dirty="0"/>
          </a:p>
        </p:txBody>
      </p:sp>
      <p:sp>
        <p:nvSpPr>
          <p:cNvPr id="5" name="Content Placeholder 4"/>
          <p:cNvSpPr>
            <a:spLocks noGrp="1"/>
          </p:cNvSpPr>
          <p:nvPr>
            <p:ph idx="1"/>
          </p:nvPr>
        </p:nvSpPr>
        <p:spPr>
          <a:xfrm>
            <a:off x="381000" y="4953000"/>
            <a:ext cx="8229600" cy="1676400"/>
          </a:xfrm>
          <a:solidFill>
            <a:schemeClr val="tx1">
              <a:alpha val="79000"/>
            </a:schemeClr>
          </a:solidFill>
        </p:spPr>
        <p:txBody>
          <a:bodyPr>
            <a:normAutofit fontScale="77500" lnSpcReduction="20000"/>
          </a:bodyPr>
          <a:lstStyle/>
          <a:p>
            <a:r>
              <a:rPr lang="en-US" dirty="0" smtClean="0"/>
              <a:t>1 Pet 5:5 Likewise you younger people, submit yourselves to your elders. Yes, all of you be submissive to one another, and be clothed with humility, for "God resists the proud, But gives grace to the humble." </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dark-blue-background 02.jpg"/>
          <p:cNvPicPr>
            <a:picLocks noChangeAspect="1"/>
          </p:cNvPicPr>
          <p:nvPr/>
        </p:nvPicPr>
        <p:blipFill>
          <a:blip r:embed="rId2" cstate="print">
            <a:lum bright="-35000" contrast="10000"/>
          </a:blip>
          <a:srcRect r="14845" b="18000"/>
          <a:stretch>
            <a:fillRect/>
          </a:stretch>
        </p:blipFill>
        <p:spPr>
          <a:xfrm>
            <a:off x="-2" y="1"/>
            <a:ext cx="9144002" cy="6857999"/>
          </a:xfrm>
          <a:prstGeom prst="rect">
            <a:avLst/>
          </a:prstGeom>
        </p:spPr>
      </p:pic>
      <p:sp>
        <p:nvSpPr>
          <p:cNvPr id="6" name="Title 5"/>
          <p:cNvSpPr>
            <a:spLocks noGrp="1"/>
          </p:cNvSpPr>
          <p:nvPr>
            <p:ph type="ctrTitle"/>
          </p:nvPr>
        </p:nvSpPr>
        <p:spPr>
          <a:xfrm>
            <a:off x="685800" y="457200"/>
            <a:ext cx="7772400" cy="1066800"/>
          </a:xfrm>
        </p:spPr>
        <p:txBody>
          <a:bodyPr/>
          <a:lstStyle/>
          <a:p>
            <a:r>
              <a:rPr lang="en-US" dirty="0" smtClean="0"/>
              <a:t>The Times of Our Life</a:t>
            </a:r>
            <a:endParaRPr lang="en-US" dirty="0"/>
          </a:p>
        </p:txBody>
      </p:sp>
      <p:sp>
        <p:nvSpPr>
          <p:cNvPr id="7" name="Subtitle 6"/>
          <p:cNvSpPr>
            <a:spLocks noGrp="1"/>
          </p:cNvSpPr>
          <p:nvPr>
            <p:ph type="subTitle" idx="1"/>
          </p:nvPr>
        </p:nvSpPr>
        <p:spPr>
          <a:xfrm>
            <a:off x="1371600" y="5562600"/>
            <a:ext cx="6400800" cy="762000"/>
          </a:xfrm>
        </p:spPr>
        <p:txBody>
          <a:bodyPr/>
          <a:lstStyle/>
          <a:p>
            <a:r>
              <a:rPr lang="en-US" dirty="0" smtClean="0"/>
              <a:t>Proverbs 2:1-11</a:t>
            </a:r>
            <a:endParaRPr lang="en-US" dirty="0"/>
          </a:p>
        </p:txBody>
      </p:sp>
      <p:pic>
        <p:nvPicPr>
          <p:cNvPr id="5" name="Picture 4" descr="4-stages-of-life.jpg"/>
          <p:cNvPicPr>
            <a:picLocks noChangeAspect="1"/>
          </p:cNvPicPr>
          <p:nvPr/>
        </p:nvPicPr>
        <p:blipFill>
          <a:blip r:embed="rId3" cstate="print">
            <a:lum bright="-5000" contrast="10000"/>
          </a:blip>
          <a:srcRect t="6761" b="11831"/>
          <a:stretch>
            <a:fillRect/>
          </a:stretch>
        </p:blipFill>
        <p:spPr>
          <a:xfrm>
            <a:off x="0" y="1758418"/>
            <a:ext cx="9144000" cy="3575582"/>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4" name="Picture 3" descr="dwell in house of the Lordg.jpg"/>
          <p:cNvPicPr>
            <a:picLocks noChangeAspect="1"/>
          </p:cNvPicPr>
          <p:nvPr/>
        </p:nvPicPr>
        <p:blipFill>
          <a:blip r:embed="rId2" cstate="print">
            <a:lum bright="-5000" contrast="10000"/>
          </a:blip>
          <a:stretch>
            <a:fillRect/>
          </a:stretch>
        </p:blipFill>
        <p:spPr>
          <a:xfrm>
            <a:off x="0" y="0"/>
            <a:ext cx="9144000" cy="6858000"/>
          </a:xfrm>
          <a:prstGeom prst="rect">
            <a:avLst/>
          </a:prstGeom>
        </p:spPr>
      </p:pic>
      <p:sp>
        <p:nvSpPr>
          <p:cNvPr id="8" name="Subtitle 7"/>
          <p:cNvSpPr>
            <a:spLocks noGrp="1"/>
          </p:cNvSpPr>
          <p:nvPr>
            <p:ph type="subTitle" idx="1"/>
          </p:nvPr>
        </p:nvSpPr>
        <p:spPr>
          <a:xfrm>
            <a:off x="304800" y="4648200"/>
            <a:ext cx="8686800" cy="1828800"/>
          </a:xfrm>
          <a:solidFill>
            <a:schemeClr val="tx1">
              <a:alpha val="65000"/>
            </a:schemeClr>
          </a:solidFill>
        </p:spPr>
        <p:txBody>
          <a:bodyPr>
            <a:noAutofit/>
          </a:bodyPr>
          <a:lstStyle/>
          <a:p>
            <a:pPr>
              <a:lnSpc>
                <a:spcPts val="3000"/>
              </a:lnSpc>
            </a:pPr>
            <a:r>
              <a:rPr lang="en-US" sz="2900" dirty="0" smtClean="0"/>
              <a:t>Psalm 27:4-6  One thing I have desired of the Lord, that will I seek: </a:t>
            </a:r>
            <a:r>
              <a:rPr lang="en-US" sz="2900" dirty="0" smtClean="0">
                <a:solidFill>
                  <a:srgbClr val="FFC000"/>
                </a:solidFill>
              </a:rPr>
              <a:t>that I may dwell in the house of the Lord all the days of my life</a:t>
            </a:r>
            <a:r>
              <a:rPr lang="en-US" sz="2900" dirty="0" smtClean="0"/>
              <a:t>, to behold the beauty of the Lord, And to inquire in His temple. </a:t>
            </a:r>
            <a:endParaRPr lang="en-US" sz="2900" dirty="0"/>
          </a:p>
        </p:txBody>
      </p:sp>
      <p:sp>
        <p:nvSpPr>
          <p:cNvPr id="10" name="Title 2"/>
          <p:cNvSpPr txBox="1">
            <a:spLocks/>
          </p:cNvSpPr>
          <p:nvPr/>
        </p:nvSpPr>
        <p:spPr>
          <a:xfrm>
            <a:off x="304800" y="304800"/>
            <a:ext cx="5181600" cy="1036638"/>
          </a:xfrm>
          <a:prstGeom prst="rect">
            <a:avLst/>
          </a:prstGeom>
          <a:solidFill>
            <a:schemeClr val="tx1">
              <a:alpha val="65000"/>
            </a:schemeClr>
          </a:solidFill>
        </p:spPr>
        <p:txBody>
          <a:bodyPr vert="horz" lIns="91440" tIns="45720" rIns="91440" bIns="45720" rtlCol="0" anchor="ctr">
            <a:normAutofit/>
          </a:bodyPr>
          <a:lstStyle/>
          <a:p>
            <a:pPr marL="0" marR="0" lvl="0" indent="0" defTabSz="914400" rtl="0" eaLnBrk="1" fontAlgn="auto" latinLnBrk="0" hangingPunct="1">
              <a:lnSpc>
                <a:spcPct val="100000"/>
              </a:lnSpc>
              <a:spcBef>
                <a:spcPct val="0"/>
              </a:spcBef>
              <a:spcAft>
                <a:spcPts val="0"/>
              </a:spcAft>
              <a:buClrTx/>
              <a:buSzTx/>
              <a:buFontTx/>
              <a:buNone/>
              <a:tabLst/>
              <a:defRPr/>
            </a:pPr>
            <a:r>
              <a:rPr kumimoji="0" lang="en-US" sz="3600" b="0" i="0" u="none" strike="noStrike" kern="1200" cap="none" spc="0" normalizeH="0" baseline="0" noProof="0" dirty="0" smtClean="0">
                <a:ln>
                  <a:noFill/>
                </a:ln>
                <a:solidFill>
                  <a:srgbClr val="FFC000"/>
                </a:solidFill>
                <a:effectLst/>
                <a:uLnTx/>
                <a:uFillTx/>
                <a:latin typeface="Georgia" pitchFamily="18" charset="0"/>
                <a:ea typeface="Tahoma" pitchFamily="34" charset="0"/>
                <a:cs typeface="Tahoma" pitchFamily="34" charset="0"/>
              </a:rPr>
              <a:t>A Solid foundation..</a:t>
            </a:r>
            <a:endParaRPr kumimoji="0" lang="en-US" sz="4800" b="0" i="0" u="none" strike="noStrike" kern="1200" cap="none" spc="0" normalizeH="0" baseline="0" noProof="0" dirty="0">
              <a:ln>
                <a:noFill/>
              </a:ln>
              <a:solidFill>
                <a:srgbClr val="FFC000"/>
              </a:solidFill>
              <a:effectLst/>
              <a:uLnTx/>
              <a:uFillTx/>
              <a:latin typeface="Georgia" pitchFamily="18" charset="0"/>
              <a:ea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Wisdom for life..</a:t>
            </a:r>
            <a:endParaRPr lang="en-US" dirty="0"/>
          </a:p>
        </p:txBody>
      </p:sp>
      <p:pic>
        <p:nvPicPr>
          <p:cNvPr id="6" name="Picture 5" descr="the Lord gives wisdom.jpg"/>
          <p:cNvPicPr>
            <a:picLocks noChangeAspect="1"/>
          </p:cNvPicPr>
          <p:nvPr/>
        </p:nvPicPr>
        <p:blipFill>
          <a:blip r:embed="rId2" cstate="print">
            <a:lum bright="-15000" contrast="10000"/>
          </a:blip>
          <a:stretch>
            <a:fillRect/>
          </a:stretch>
        </p:blipFill>
        <p:spPr>
          <a:xfrm>
            <a:off x="0" y="1600200"/>
            <a:ext cx="9144000" cy="2870200"/>
          </a:xfrm>
          <a:prstGeom prst="rect">
            <a:avLst/>
          </a:prstGeom>
        </p:spPr>
      </p:pic>
      <p:sp>
        <p:nvSpPr>
          <p:cNvPr id="4" name="Content Placeholder 3"/>
          <p:cNvSpPr>
            <a:spLocks noGrp="1"/>
          </p:cNvSpPr>
          <p:nvPr>
            <p:ph idx="1"/>
          </p:nvPr>
        </p:nvSpPr>
        <p:spPr>
          <a:xfrm>
            <a:off x="152400" y="4495800"/>
            <a:ext cx="8839200" cy="2133600"/>
          </a:xfrm>
          <a:solidFill>
            <a:schemeClr val="tx1">
              <a:alpha val="65000"/>
            </a:schemeClr>
          </a:solidFill>
        </p:spPr>
        <p:txBody>
          <a:bodyPr>
            <a:normAutofit fontScale="77500" lnSpcReduction="20000"/>
          </a:bodyPr>
          <a:lstStyle/>
          <a:p>
            <a:pPr>
              <a:buNone/>
            </a:pPr>
            <a:r>
              <a:rPr lang="en-US" dirty="0" smtClean="0"/>
              <a:t>    </a:t>
            </a:r>
            <a:r>
              <a:rPr lang="en-US" sz="3900" dirty="0" smtClean="0"/>
              <a:t>Proverbs 2:4-6 If you search for her as for hidden treasures; 5 Then you will understand the fear of the Lord, and find the knowledge of God. 6 For the Lord gives wisdom; from His mouth come knowledge and understanding.</a:t>
            </a:r>
            <a:r>
              <a:rPr lang="en-US" sz="4300" dirty="0" smtClean="0"/>
              <a: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 y="381000"/>
            <a:ext cx="6324600" cy="1066800"/>
          </a:xfrm>
        </p:spPr>
        <p:txBody>
          <a:bodyPr>
            <a:normAutofit/>
          </a:bodyPr>
          <a:lstStyle/>
          <a:p>
            <a:pPr algn="l"/>
            <a:r>
              <a:rPr lang="en-US" sz="3600" dirty="0" smtClean="0"/>
              <a:t>Four times of ..</a:t>
            </a:r>
            <a:endParaRPr lang="en-US" sz="3600" dirty="0"/>
          </a:p>
        </p:txBody>
      </p:sp>
      <p:sp>
        <p:nvSpPr>
          <p:cNvPr id="4" name="Subtitle 3"/>
          <p:cNvSpPr>
            <a:spLocks noGrp="1"/>
          </p:cNvSpPr>
          <p:nvPr>
            <p:ph type="subTitle" idx="1"/>
          </p:nvPr>
        </p:nvSpPr>
        <p:spPr>
          <a:xfrm>
            <a:off x="457200" y="4876800"/>
            <a:ext cx="8153400" cy="1676400"/>
          </a:xfrm>
        </p:spPr>
        <p:txBody>
          <a:bodyPr>
            <a:normAutofit/>
          </a:bodyPr>
          <a:lstStyle/>
          <a:p>
            <a:r>
              <a:rPr lang="en-US" sz="9600" dirty="0" smtClean="0">
                <a:solidFill>
                  <a:srgbClr val="FFC000"/>
                </a:solidFill>
                <a:latin typeface="Headline One" pitchFamily="2" charset="0"/>
              </a:rPr>
              <a:t>C    H    A    N    G    E</a:t>
            </a:r>
            <a:endParaRPr lang="en-US" sz="9600" dirty="0">
              <a:solidFill>
                <a:srgbClr val="FFC000"/>
              </a:solidFill>
              <a:latin typeface="Headline One" pitchFamily="2"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teenagers.jpg"/>
          <p:cNvPicPr>
            <a:picLocks noChangeAspect="1"/>
          </p:cNvPicPr>
          <p:nvPr/>
        </p:nvPicPr>
        <p:blipFill>
          <a:blip r:embed="rId2" cstate="print">
            <a:lum bright="-10000" contrast="10000"/>
          </a:blip>
          <a:srcRect t="9983" b="34942"/>
          <a:stretch>
            <a:fillRect/>
          </a:stretch>
        </p:blipFill>
        <p:spPr>
          <a:xfrm>
            <a:off x="0" y="1676400"/>
            <a:ext cx="9144000" cy="3783234"/>
          </a:xfrm>
          <a:prstGeom prst="rect">
            <a:avLst/>
          </a:prstGeom>
        </p:spPr>
      </p:pic>
      <p:sp>
        <p:nvSpPr>
          <p:cNvPr id="3" name="Rectangle 2"/>
          <p:cNvSpPr/>
          <p:nvPr/>
        </p:nvSpPr>
        <p:spPr>
          <a:xfrm>
            <a:off x="0" y="1676400"/>
            <a:ext cx="9144000" cy="3810000"/>
          </a:xfrm>
          <a:prstGeom prst="rect">
            <a:avLst/>
          </a:prstGeom>
          <a:solidFill>
            <a:schemeClr val="tx1">
              <a:alpha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p:cNvSpPr>
            <a:spLocks noGrp="1"/>
          </p:cNvSpPr>
          <p:nvPr>
            <p:ph type="title"/>
          </p:nvPr>
        </p:nvSpPr>
        <p:spPr>
          <a:xfrm>
            <a:off x="304800" y="152400"/>
            <a:ext cx="5334000" cy="1447800"/>
          </a:xfrm>
        </p:spPr>
        <p:txBody>
          <a:bodyPr>
            <a:normAutofit/>
          </a:bodyPr>
          <a:lstStyle/>
          <a:p>
            <a:r>
              <a:rPr lang="en-US" sz="4400" dirty="0" smtClean="0">
                <a:latin typeface="Headline One" pitchFamily="2" charset="0"/>
              </a:rPr>
              <a:t>The Teenage years</a:t>
            </a:r>
            <a:r>
              <a:rPr lang="en-US" sz="4400" dirty="0" smtClean="0"/>
              <a:t>..</a:t>
            </a:r>
            <a:endParaRPr lang="en-US" sz="4400" dirty="0"/>
          </a:p>
        </p:txBody>
      </p:sp>
      <p:sp>
        <p:nvSpPr>
          <p:cNvPr id="5" name="Content Placeholder 4"/>
          <p:cNvSpPr>
            <a:spLocks noGrp="1"/>
          </p:cNvSpPr>
          <p:nvPr>
            <p:ph idx="1"/>
          </p:nvPr>
        </p:nvSpPr>
        <p:spPr>
          <a:xfrm>
            <a:off x="152400" y="5029200"/>
            <a:ext cx="8686800" cy="1676400"/>
          </a:xfrm>
          <a:solidFill>
            <a:schemeClr val="tx1">
              <a:alpha val="64000"/>
            </a:schemeClr>
          </a:solidFill>
        </p:spPr>
        <p:txBody>
          <a:bodyPr>
            <a:normAutofit fontScale="85000" lnSpcReduction="10000"/>
          </a:bodyPr>
          <a:lstStyle/>
          <a:p>
            <a:pPr>
              <a:lnSpc>
                <a:spcPts val="2800"/>
              </a:lnSpc>
            </a:pPr>
            <a:r>
              <a:rPr lang="en-US" sz="2800" dirty="0" smtClean="0"/>
              <a:t>Eccl 11:9-10 Rejoice, O young man, in your youth, and let your heart cheer you in the days of your youth; walk in the ways of your heart, and in the sight of your eyes; But know that for all these God will bring you into judgment. </a:t>
            </a:r>
          </a:p>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teenage years.jpg"/>
          <p:cNvPicPr>
            <a:picLocks noChangeAspect="1"/>
          </p:cNvPicPr>
          <p:nvPr/>
        </p:nvPicPr>
        <p:blipFill>
          <a:blip r:embed="rId2" cstate="print">
            <a:lum bright="-25000" contrast="15000"/>
          </a:blip>
          <a:stretch>
            <a:fillRect/>
          </a:stretch>
        </p:blipFill>
        <p:spPr>
          <a:xfrm>
            <a:off x="0" y="0"/>
            <a:ext cx="9144000" cy="6858000"/>
          </a:xfrm>
          <a:prstGeom prst="rect">
            <a:avLst/>
          </a:prstGeom>
        </p:spPr>
      </p:pic>
      <p:sp>
        <p:nvSpPr>
          <p:cNvPr id="3" name="Rectangle 2"/>
          <p:cNvSpPr/>
          <p:nvPr/>
        </p:nvSpPr>
        <p:spPr>
          <a:xfrm>
            <a:off x="0" y="0"/>
            <a:ext cx="9144000" cy="6858000"/>
          </a:xfrm>
          <a:prstGeom prst="rect">
            <a:avLst/>
          </a:prstGeom>
          <a:solidFill>
            <a:schemeClr val="tx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p:cNvSpPr>
            <a:spLocks noGrp="1"/>
          </p:cNvSpPr>
          <p:nvPr>
            <p:ph type="title"/>
          </p:nvPr>
        </p:nvSpPr>
        <p:spPr>
          <a:xfrm>
            <a:off x="457200" y="274638"/>
            <a:ext cx="5638800" cy="944562"/>
          </a:xfrm>
          <a:solidFill>
            <a:schemeClr val="tx1">
              <a:alpha val="30000"/>
            </a:schemeClr>
          </a:solidFill>
        </p:spPr>
        <p:txBody>
          <a:bodyPr>
            <a:normAutofit fontScale="90000"/>
          </a:bodyPr>
          <a:lstStyle/>
          <a:p>
            <a:r>
              <a:rPr lang="en-US" dirty="0" smtClean="0"/>
              <a:t>Pressure to follow others..</a:t>
            </a:r>
            <a:endParaRPr lang="en-US" dirty="0"/>
          </a:p>
        </p:txBody>
      </p:sp>
      <p:sp>
        <p:nvSpPr>
          <p:cNvPr id="5" name="Content Placeholder 4"/>
          <p:cNvSpPr>
            <a:spLocks noGrp="1"/>
          </p:cNvSpPr>
          <p:nvPr>
            <p:ph idx="1"/>
          </p:nvPr>
        </p:nvSpPr>
        <p:spPr>
          <a:xfrm>
            <a:off x="228600" y="5029200"/>
            <a:ext cx="8686800" cy="1676400"/>
          </a:xfrm>
          <a:solidFill>
            <a:schemeClr val="tx1">
              <a:alpha val="64000"/>
            </a:schemeClr>
          </a:solidFill>
        </p:spPr>
        <p:txBody>
          <a:bodyPr>
            <a:normAutofit/>
          </a:bodyPr>
          <a:lstStyle/>
          <a:p>
            <a:r>
              <a:rPr lang="en-US" sz="2400" dirty="0" smtClean="0"/>
              <a:t>Proverbs 1:7-8  The fear of the Lord is the beginning of knowledge, But fools despise wisdom and instruction.  My son, hear the instruction of your father, And do not forsake the law of your mother; </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rejoice-4-638.jpg"/>
          <p:cNvPicPr>
            <a:picLocks noChangeAspect="1"/>
          </p:cNvPicPr>
          <p:nvPr/>
        </p:nvPicPr>
        <p:blipFill>
          <a:blip r:embed="rId3" cstate="print"/>
          <a:srcRect t="3251" b="21129"/>
          <a:stretch>
            <a:fillRect/>
          </a:stretch>
        </p:blipFill>
        <p:spPr>
          <a:xfrm>
            <a:off x="0" y="1143000"/>
            <a:ext cx="9144000" cy="4972731"/>
          </a:xfrm>
          <a:prstGeom prst="rect">
            <a:avLst/>
          </a:prstGeom>
        </p:spPr>
      </p:pic>
      <p:sp>
        <p:nvSpPr>
          <p:cNvPr id="3" name="Rectangle 2"/>
          <p:cNvSpPr/>
          <p:nvPr/>
        </p:nvSpPr>
        <p:spPr>
          <a:xfrm>
            <a:off x="0" y="1143000"/>
            <a:ext cx="9144000" cy="5029200"/>
          </a:xfrm>
          <a:prstGeom prst="rect">
            <a:avLst/>
          </a:prstGeom>
          <a:solidFill>
            <a:schemeClr val="tx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p:cNvSpPr>
            <a:spLocks noGrp="1"/>
          </p:cNvSpPr>
          <p:nvPr>
            <p:ph type="title"/>
          </p:nvPr>
        </p:nvSpPr>
        <p:spPr>
          <a:xfrm>
            <a:off x="304800" y="274638"/>
            <a:ext cx="5867400" cy="792162"/>
          </a:xfrm>
          <a:solidFill>
            <a:schemeClr val="tx1">
              <a:alpha val="60000"/>
            </a:schemeClr>
          </a:solidFill>
        </p:spPr>
        <p:txBody>
          <a:bodyPr>
            <a:normAutofit fontScale="90000"/>
          </a:bodyPr>
          <a:lstStyle/>
          <a:p>
            <a:r>
              <a:rPr lang="en-US" dirty="0" smtClean="0"/>
              <a:t>The Invincibility Syndrome..</a:t>
            </a:r>
            <a:endParaRPr lang="en-US" dirty="0"/>
          </a:p>
        </p:txBody>
      </p:sp>
      <p:sp>
        <p:nvSpPr>
          <p:cNvPr id="5" name="Content Placeholder 4"/>
          <p:cNvSpPr>
            <a:spLocks noGrp="1"/>
          </p:cNvSpPr>
          <p:nvPr>
            <p:ph idx="1"/>
          </p:nvPr>
        </p:nvSpPr>
        <p:spPr>
          <a:xfrm>
            <a:off x="152400" y="5029200"/>
            <a:ext cx="8534400" cy="1676400"/>
          </a:xfrm>
          <a:solidFill>
            <a:schemeClr val="tx1">
              <a:alpha val="60000"/>
            </a:schemeClr>
          </a:solidFill>
        </p:spPr>
        <p:txBody>
          <a:bodyPr>
            <a:normAutofit fontScale="77500" lnSpcReduction="20000"/>
          </a:bodyPr>
          <a:lstStyle/>
          <a:p>
            <a:r>
              <a:rPr lang="en-US" dirty="0" smtClean="0"/>
              <a:t>Galatians 6:7-8 Do not be deceived, God is not mocked; for whatever a man sows, that he will also reap. 8 For he who sows to his flesh will of the flesh reap corruption, but he who sows to the Spirit will of the Spirit reap everlasting life. </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dark-blue-background 02.jpg"/>
          <p:cNvPicPr>
            <a:picLocks noChangeAspect="1"/>
          </p:cNvPicPr>
          <p:nvPr/>
        </p:nvPicPr>
        <p:blipFill>
          <a:blip r:embed="rId2" cstate="print">
            <a:lum bright="-35000" contrast="10000"/>
          </a:blip>
          <a:srcRect r="14845" b="18000"/>
          <a:stretch>
            <a:fillRect/>
          </a:stretch>
        </p:blipFill>
        <p:spPr>
          <a:xfrm>
            <a:off x="-2" y="1"/>
            <a:ext cx="9144002" cy="6857999"/>
          </a:xfrm>
          <a:prstGeom prst="rect">
            <a:avLst/>
          </a:prstGeom>
        </p:spPr>
      </p:pic>
      <p:sp>
        <p:nvSpPr>
          <p:cNvPr id="4" name="Title 3"/>
          <p:cNvSpPr>
            <a:spLocks noGrp="1"/>
          </p:cNvSpPr>
          <p:nvPr>
            <p:ph type="title"/>
          </p:nvPr>
        </p:nvSpPr>
        <p:spPr>
          <a:solidFill>
            <a:schemeClr val="tx1">
              <a:alpha val="60000"/>
            </a:schemeClr>
          </a:solidFill>
        </p:spPr>
        <p:txBody>
          <a:bodyPr/>
          <a:lstStyle/>
          <a:p>
            <a:r>
              <a:rPr lang="en-US" dirty="0" smtClean="0"/>
              <a:t>Putting it off till later..</a:t>
            </a:r>
            <a:endParaRPr lang="en-US" dirty="0"/>
          </a:p>
        </p:txBody>
      </p:sp>
      <p:pic>
        <p:nvPicPr>
          <p:cNvPr id="6" name="Picture 5" descr="teenagers.jpg"/>
          <p:cNvPicPr>
            <a:picLocks noChangeAspect="1"/>
          </p:cNvPicPr>
          <p:nvPr/>
        </p:nvPicPr>
        <p:blipFill>
          <a:blip r:embed="rId3" cstate="print">
            <a:lum bright="-10000" contrast="10000"/>
          </a:blip>
          <a:srcRect t="9983" b="34942"/>
          <a:stretch>
            <a:fillRect/>
          </a:stretch>
        </p:blipFill>
        <p:spPr>
          <a:xfrm>
            <a:off x="0" y="1600200"/>
            <a:ext cx="9144000" cy="3783234"/>
          </a:xfrm>
          <a:prstGeom prst="rect">
            <a:avLst/>
          </a:prstGeom>
        </p:spPr>
      </p:pic>
      <p:sp>
        <p:nvSpPr>
          <p:cNvPr id="7" name="Rectangle 6"/>
          <p:cNvSpPr/>
          <p:nvPr/>
        </p:nvSpPr>
        <p:spPr>
          <a:xfrm>
            <a:off x="0" y="1600200"/>
            <a:ext cx="9144000" cy="3810000"/>
          </a:xfrm>
          <a:prstGeom prst="rect">
            <a:avLst/>
          </a:prstGeom>
          <a:solidFill>
            <a:schemeClr val="tx1">
              <a:alpha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Content Placeholder 4"/>
          <p:cNvSpPr>
            <a:spLocks noGrp="1"/>
          </p:cNvSpPr>
          <p:nvPr>
            <p:ph idx="1"/>
          </p:nvPr>
        </p:nvSpPr>
        <p:spPr>
          <a:xfrm>
            <a:off x="304800" y="5105400"/>
            <a:ext cx="8610600" cy="1524000"/>
          </a:xfrm>
          <a:solidFill>
            <a:schemeClr val="tx1">
              <a:alpha val="50000"/>
            </a:schemeClr>
          </a:solidFill>
        </p:spPr>
        <p:txBody>
          <a:bodyPr>
            <a:normAutofit fontScale="92500"/>
          </a:bodyPr>
          <a:lstStyle/>
          <a:p>
            <a:pPr>
              <a:lnSpc>
                <a:spcPts val="3200"/>
              </a:lnSpc>
            </a:pPr>
            <a:r>
              <a:rPr lang="en-US" dirty="0" smtClean="0"/>
              <a:t>1 Timothy 4:12 Let no one despise your youth, but be an example to the believers in word, in conduct, in love, in spirit, in faith, in purity.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dissolve">
                                      <p:cBhvr>
                                        <p:cTn id="7"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master-builders.jpg"/>
          <p:cNvPicPr>
            <a:picLocks noChangeAspect="1"/>
          </p:cNvPicPr>
          <p:nvPr/>
        </p:nvPicPr>
        <p:blipFill>
          <a:blip r:embed="rId2" cstate="print"/>
          <a:stretch>
            <a:fillRect/>
          </a:stretch>
        </p:blipFill>
        <p:spPr>
          <a:xfrm>
            <a:off x="3048000" y="1600200"/>
            <a:ext cx="6096000" cy="3962400"/>
          </a:xfrm>
          <a:prstGeom prst="rect">
            <a:avLst/>
          </a:prstGeom>
        </p:spPr>
      </p:pic>
      <p:pic>
        <p:nvPicPr>
          <p:cNvPr id="8" name="Picture 7" descr="GodJoined.jpg"/>
          <p:cNvPicPr>
            <a:picLocks noChangeAspect="1"/>
          </p:cNvPicPr>
          <p:nvPr/>
        </p:nvPicPr>
        <p:blipFill>
          <a:blip r:embed="rId3" cstate="print"/>
          <a:stretch>
            <a:fillRect/>
          </a:stretch>
        </p:blipFill>
        <p:spPr>
          <a:xfrm>
            <a:off x="0" y="1600201"/>
            <a:ext cx="3048000" cy="3886200"/>
          </a:xfrm>
          <a:prstGeom prst="rect">
            <a:avLst/>
          </a:prstGeom>
        </p:spPr>
      </p:pic>
      <p:sp>
        <p:nvSpPr>
          <p:cNvPr id="3" name="Rectangle 2"/>
          <p:cNvSpPr/>
          <p:nvPr/>
        </p:nvSpPr>
        <p:spPr>
          <a:xfrm>
            <a:off x="0" y="1600200"/>
            <a:ext cx="9144000" cy="3810000"/>
          </a:xfrm>
          <a:prstGeom prst="rect">
            <a:avLst/>
          </a:prstGeom>
          <a:solidFill>
            <a:schemeClr val="tx1">
              <a:alpha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p:cNvSpPr>
            <a:spLocks noGrp="1"/>
          </p:cNvSpPr>
          <p:nvPr>
            <p:ph type="title"/>
          </p:nvPr>
        </p:nvSpPr>
        <p:spPr>
          <a:xfrm>
            <a:off x="304800" y="152400"/>
            <a:ext cx="5334000" cy="1447800"/>
          </a:xfrm>
        </p:spPr>
        <p:txBody>
          <a:bodyPr>
            <a:normAutofit/>
          </a:bodyPr>
          <a:lstStyle/>
          <a:p>
            <a:r>
              <a:rPr lang="en-US" sz="4400" dirty="0" smtClean="0">
                <a:latin typeface="Headline One" pitchFamily="2" charset="0"/>
              </a:rPr>
              <a:t>Building a home</a:t>
            </a:r>
            <a:r>
              <a:rPr lang="en-US" sz="4400" dirty="0" smtClean="0"/>
              <a:t>..</a:t>
            </a:r>
            <a:endParaRPr lang="en-US" sz="4400" dirty="0"/>
          </a:p>
        </p:txBody>
      </p:sp>
      <p:sp>
        <p:nvSpPr>
          <p:cNvPr id="5" name="Content Placeholder 4"/>
          <p:cNvSpPr>
            <a:spLocks noGrp="1"/>
          </p:cNvSpPr>
          <p:nvPr>
            <p:ph idx="1"/>
          </p:nvPr>
        </p:nvSpPr>
        <p:spPr>
          <a:xfrm>
            <a:off x="152400" y="4724400"/>
            <a:ext cx="8686800" cy="2133600"/>
          </a:xfrm>
          <a:solidFill>
            <a:schemeClr val="tx1">
              <a:alpha val="64000"/>
            </a:schemeClr>
          </a:solidFill>
        </p:spPr>
        <p:txBody>
          <a:bodyPr>
            <a:normAutofit/>
          </a:bodyPr>
          <a:lstStyle/>
          <a:p>
            <a:pPr>
              <a:lnSpc>
                <a:spcPts val="2800"/>
              </a:lnSpc>
            </a:pPr>
            <a:r>
              <a:rPr lang="en-US" sz="2800" dirty="0" smtClean="0"/>
              <a:t>Matthew 19:4-6 'For this reason a man shall leave his father and mother and be joined to his wife, and the two shall become one flesh'?  6 So then, they are no longer two but one flesh. Therefore what God has joined together, let not man separate." </a:t>
            </a:r>
          </a:p>
          <a:p>
            <a:pPr>
              <a:lnSpc>
                <a:spcPts val="2800"/>
              </a:lnSpc>
            </a:pPr>
            <a:endParaRPr lang="en-US" sz="2800" dirty="0" smtClean="0"/>
          </a:p>
          <a:p>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1485</TotalTime>
  <Words>768</Words>
  <Application>Microsoft Office PowerPoint</Application>
  <PresentationFormat>On-screen Show (4:3)</PresentationFormat>
  <Paragraphs>36</Paragraphs>
  <Slides>18</Slides>
  <Notes>1</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The Times of Our Life</vt:lpstr>
      <vt:lpstr>Slide 2</vt:lpstr>
      <vt:lpstr>Wisdom for life..</vt:lpstr>
      <vt:lpstr>Four times of ..</vt:lpstr>
      <vt:lpstr>The Teenage years..</vt:lpstr>
      <vt:lpstr>Pressure to follow others..</vt:lpstr>
      <vt:lpstr>The Invincibility Syndrome..</vt:lpstr>
      <vt:lpstr>Putting it off till later..</vt:lpstr>
      <vt:lpstr>Building a home..</vt:lpstr>
      <vt:lpstr>Seeking the Lord..</vt:lpstr>
      <vt:lpstr>Keep eyes on the goal..</vt:lpstr>
      <vt:lpstr>Don’t get caught up..</vt:lpstr>
      <vt:lpstr>Learning to grow old..</vt:lpstr>
      <vt:lpstr>Know your treasure..</vt:lpstr>
      <vt:lpstr>Enjoy the golden years..</vt:lpstr>
      <vt:lpstr>Keep bearing fruit..</vt:lpstr>
      <vt:lpstr>You have much to offer..</vt:lpstr>
      <vt:lpstr>The Times of Our Life</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User</cp:lastModifiedBy>
  <cp:revision>57</cp:revision>
  <dcterms:created xsi:type="dcterms:W3CDTF">2015-10-04T04:19:18Z</dcterms:created>
  <dcterms:modified xsi:type="dcterms:W3CDTF">2016-07-26T17:20:54Z</dcterms:modified>
</cp:coreProperties>
</file>