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6" autoAdjust="0"/>
    <p:restoredTop sz="94660"/>
  </p:normalViewPr>
  <p:slideViewPr>
    <p:cSldViewPr>
      <p:cViewPr varScale="1">
        <p:scale>
          <a:sx n="96" d="100"/>
          <a:sy n="96" d="100"/>
        </p:scale>
        <p:origin x="-1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066800"/>
          </a:xfrm>
        </p:spPr>
        <p:txBody>
          <a:bodyPr>
            <a:normAutofit/>
          </a:bodyPr>
          <a:lstStyle>
            <a:lvl1pPr algn="ctr">
              <a:defRPr sz="4400">
                <a:effectLst>
                  <a:outerShdw blurRad="50800" dist="38100" dir="2700000" algn="tl" rotWithShape="0">
                    <a:prstClr val="black">
                      <a:alpha val="40000"/>
                    </a:prstClr>
                  </a:outerShdw>
                </a:effectLst>
              </a:defRPr>
            </a:lvl1pPr>
          </a:lstStyle>
          <a:p>
            <a:endParaRPr lang="en-US" dirty="0"/>
          </a:p>
        </p:txBody>
      </p:sp>
      <p:sp>
        <p:nvSpPr>
          <p:cNvPr id="3" name="Subtitle 2"/>
          <p:cNvSpPr>
            <a:spLocks noGrp="1"/>
          </p:cNvSpPr>
          <p:nvPr>
            <p:ph type="subTitle" idx="1"/>
          </p:nvPr>
        </p:nvSpPr>
        <p:spPr>
          <a:xfrm>
            <a:off x="1447800" y="5715000"/>
            <a:ext cx="6400800" cy="762000"/>
          </a:xfrm>
        </p:spPr>
        <p:txBody>
          <a:bodyPr anchor="ctr">
            <a:normAutofit/>
          </a:bodyPr>
          <a:lstStyle>
            <a:lvl1pPr marL="0" indent="0" algn="ctr">
              <a:buNone/>
              <a:defRPr sz="3600">
                <a:solidFill>
                  <a:schemeClr val="bg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9" name="Picture 8" descr="Worthy is the Lamb.jpeg"/>
          <p:cNvPicPr>
            <a:picLocks noChangeAspect="1"/>
          </p:cNvPicPr>
          <p:nvPr userDrawn="1"/>
        </p:nvPicPr>
        <p:blipFill>
          <a:blip r:embed="rId10" cstate="print">
            <a:lum bright="-20000" contrast="10000"/>
          </a:blip>
          <a:stretch>
            <a:fillRect/>
          </a:stretch>
        </p:blipFill>
        <p:spPr>
          <a:xfrm>
            <a:off x="0" y="0"/>
            <a:ext cx="9144000" cy="6858000"/>
          </a:xfrm>
          <a:prstGeom prst="rect">
            <a:avLst/>
          </a:prstGeom>
        </p:spPr>
      </p:pic>
      <p:sp>
        <p:nvSpPr>
          <p:cNvPr id="10" name="Rectangle 9"/>
          <p:cNvSpPr/>
          <p:nvPr userDrawn="1"/>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a:solidFill>
            <a:schemeClr val="tx1">
              <a:alpha val="50000"/>
            </a:schemeClr>
          </a:solid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05000"/>
            <a:ext cx="8229600" cy="4191000"/>
          </a:xfrm>
          <a:prstGeom prst="rect">
            <a:avLst/>
          </a:prstGeom>
          <a:solidFill>
            <a:schemeClr val="tx1">
              <a:alpha val="5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4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6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Worthy is the Lamb.jpeg"/>
          <p:cNvPicPr>
            <a:picLocks noChangeAspect="1"/>
          </p:cNvPicPr>
          <p:nvPr/>
        </p:nvPicPr>
        <p:blipFill>
          <a:blip r:embed="rId3" cstate="print">
            <a:lum bright="-20000" contrast="10000"/>
          </a:blip>
          <a:srcRect l="4800" r="4800" b="10080"/>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228600"/>
            <a:ext cx="7772400" cy="1066800"/>
          </a:xfrm>
        </p:spPr>
        <p:txBody>
          <a:bodyPr/>
          <a:lstStyle/>
          <a:p>
            <a:r>
              <a:rPr lang="en-US" dirty="0" smtClean="0"/>
              <a:t>Exalting Jesus</a:t>
            </a:r>
            <a:endParaRPr lang="en-US" dirty="0"/>
          </a:p>
        </p:txBody>
      </p:sp>
      <p:sp>
        <p:nvSpPr>
          <p:cNvPr id="7" name="Subtitle 6"/>
          <p:cNvSpPr>
            <a:spLocks noGrp="1"/>
          </p:cNvSpPr>
          <p:nvPr>
            <p:ph type="subTitle" idx="1"/>
          </p:nvPr>
        </p:nvSpPr>
        <p:spPr>
          <a:xfrm>
            <a:off x="1447800" y="5791200"/>
            <a:ext cx="6400800" cy="762000"/>
          </a:xfrm>
        </p:spPr>
        <p:txBody>
          <a:bodyPr/>
          <a:lstStyle/>
          <a:p>
            <a:r>
              <a:rPr lang="en-US" dirty="0" smtClean="0"/>
              <a:t>Revelation 5:8-14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304800" y="1905000"/>
            <a:ext cx="8229600" cy="4191000"/>
          </a:xfrm>
        </p:spPr>
        <p:txBody>
          <a:bodyPr>
            <a:normAutofit/>
          </a:bodyPr>
          <a:lstStyle/>
          <a:p>
            <a:pPr>
              <a:spcBef>
                <a:spcPts val="500"/>
              </a:spcBef>
            </a:pPr>
            <a:r>
              <a:rPr lang="en-US" dirty="0" smtClean="0"/>
              <a:t>By loving like Jesus..</a:t>
            </a:r>
          </a:p>
          <a:p>
            <a:pPr lvl="1">
              <a:lnSpc>
                <a:spcPts val="2500"/>
              </a:lnSpc>
            </a:pPr>
            <a:r>
              <a:rPr lang="en-US" dirty="0" smtClean="0">
                <a:solidFill>
                  <a:srgbClr val="FFC000"/>
                </a:solidFill>
              </a:rPr>
              <a:t>Mark 10:43-45</a:t>
            </a:r>
            <a:r>
              <a:rPr lang="en-US" dirty="0" smtClean="0"/>
              <a:t> Yet it shall not be so among you; but whoever desires to become great among you shall be your servant. 44 And whoever of you desires to be first shall be slave of all. 45 For even the Son of Man did not come to be served, but to serve, and to give His life a ransom for many." </a:t>
            </a:r>
          </a:p>
          <a:p>
            <a:pPr lvl="1">
              <a:lnSpc>
                <a:spcPts val="2400"/>
              </a:lnSpc>
            </a:pPr>
            <a:endParaRPr lang="en-US" sz="2800" dirty="0" smtClean="0"/>
          </a:p>
          <a:p>
            <a:pPr lvl="1">
              <a:lnSpc>
                <a:spcPts val="25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304800" y="1905000"/>
            <a:ext cx="8229600" cy="4191000"/>
          </a:xfrm>
        </p:spPr>
        <p:txBody>
          <a:bodyPr>
            <a:normAutofit/>
          </a:bodyPr>
          <a:lstStyle/>
          <a:p>
            <a:pPr>
              <a:spcBef>
                <a:spcPts val="500"/>
              </a:spcBef>
            </a:pPr>
            <a:r>
              <a:rPr lang="en-US" dirty="0" smtClean="0"/>
              <a:t>By sharing Jesus with others..</a:t>
            </a:r>
          </a:p>
          <a:p>
            <a:pPr lvl="1">
              <a:lnSpc>
                <a:spcPts val="2500"/>
              </a:lnSpc>
            </a:pPr>
            <a:r>
              <a:rPr lang="en-US" dirty="0" smtClean="0">
                <a:solidFill>
                  <a:srgbClr val="FFC000"/>
                </a:solidFill>
              </a:rPr>
              <a:t>Eph 2:1-3 </a:t>
            </a:r>
            <a:r>
              <a:rPr lang="en-US" dirty="0" smtClean="0"/>
              <a:t>And </a:t>
            </a:r>
            <a:r>
              <a:rPr lang="en-US" dirty="0" smtClean="0">
                <a:solidFill>
                  <a:srgbClr val="FFC000"/>
                </a:solidFill>
              </a:rPr>
              <a:t>you</a:t>
            </a:r>
            <a:r>
              <a:rPr lang="en-US" dirty="0" smtClean="0"/>
              <a:t> He made alive, who were dead in trespasses and sins, 2 in which </a:t>
            </a:r>
            <a:r>
              <a:rPr lang="en-US" dirty="0" smtClean="0">
                <a:solidFill>
                  <a:srgbClr val="FFC000"/>
                </a:solidFill>
              </a:rPr>
              <a:t>you</a:t>
            </a:r>
            <a:r>
              <a:rPr lang="en-US" dirty="0" smtClean="0"/>
              <a:t> once walked according to the course of this world, according to the prince of the power of the air, the spirit who now works in the sons of disobedience, 3 among whom also </a:t>
            </a:r>
            <a:r>
              <a:rPr lang="en-US" dirty="0" smtClean="0">
                <a:solidFill>
                  <a:srgbClr val="FFC000"/>
                </a:solidFill>
              </a:rPr>
              <a:t>we all</a:t>
            </a:r>
            <a:r>
              <a:rPr lang="en-US" dirty="0" smtClean="0"/>
              <a:t> once conducted </a:t>
            </a:r>
            <a:r>
              <a:rPr lang="en-US" dirty="0" smtClean="0">
                <a:solidFill>
                  <a:srgbClr val="FFC000"/>
                </a:solidFill>
              </a:rPr>
              <a:t>ourselves</a:t>
            </a:r>
            <a:r>
              <a:rPr lang="en-US" dirty="0" smtClean="0"/>
              <a:t> in the lusts of </a:t>
            </a:r>
            <a:r>
              <a:rPr lang="en-US" dirty="0" smtClean="0">
                <a:solidFill>
                  <a:srgbClr val="FFC000"/>
                </a:solidFill>
              </a:rPr>
              <a:t>our</a:t>
            </a:r>
            <a:r>
              <a:rPr lang="en-US" dirty="0" smtClean="0"/>
              <a:t> flesh, fulfilling the desires of the flesh and of the mind, and were by nature children of wrath, just as the others. </a:t>
            </a:r>
          </a:p>
          <a:p>
            <a:pPr lvl="1">
              <a:lnSpc>
                <a:spcPts val="2500"/>
              </a:lnSpc>
            </a:pPr>
            <a:endParaRPr lang="en-US" dirty="0" smtClean="0"/>
          </a:p>
          <a:p>
            <a:pPr lvl="1">
              <a:lnSpc>
                <a:spcPts val="2400"/>
              </a:lnSpc>
            </a:pPr>
            <a:endParaRPr lang="en-US" sz="2800" dirty="0" smtClean="0"/>
          </a:p>
          <a:p>
            <a:pPr lvl="1">
              <a:lnSpc>
                <a:spcPts val="25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381000" y="1905000"/>
            <a:ext cx="8382000" cy="4191000"/>
          </a:xfrm>
        </p:spPr>
        <p:txBody>
          <a:bodyPr>
            <a:normAutofit/>
          </a:bodyPr>
          <a:lstStyle/>
          <a:p>
            <a:pPr>
              <a:spcBef>
                <a:spcPts val="500"/>
              </a:spcBef>
            </a:pPr>
            <a:r>
              <a:rPr lang="en-US" dirty="0" smtClean="0"/>
              <a:t>By sharing Jesus with others..</a:t>
            </a:r>
          </a:p>
          <a:p>
            <a:pPr lvl="1">
              <a:lnSpc>
                <a:spcPts val="2500"/>
              </a:lnSpc>
            </a:pPr>
            <a:r>
              <a:rPr lang="en-US" dirty="0" smtClean="0">
                <a:solidFill>
                  <a:srgbClr val="FFC000"/>
                </a:solidFill>
              </a:rPr>
              <a:t>4-8 </a:t>
            </a:r>
            <a:r>
              <a:rPr lang="en-US" dirty="0" smtClean="0"/>
              <a:t>But God, who is rich in mercy, because of His great love with which He loved </a:t>
            </a:r>
            <a:r>
              <a:rPr lang="en-US" dirty="0" smtClean="0">
                <a:solidFill>
                  <a:srgbClr val="FFC000"/>
                </a:solidFill>
              </a:rPr>
              <a:t>us</a:t>
            </a:r>
            <a:r>
              <a:rPr lang="en-US" dirty="0" smtClean="0"/>
              <a:t>, 5 even when </a:t>
            </a:r>
            <a:r>
              <a:rPr lang="en-US" dirty="0" smtClean="0">
                <a:solidFill>
                  <a:srgbClr val="FFC000"/>
                </a:solidFill>
              </a:rPr>
              <a:t>we</a:t>
            </a:r>
            <a:r>
              <a:rPr lang="en-US" dirty="0" smtClean="0"/>
              <a:t> were dead in trespasses, made </a:t>
            </a:r>
            <a:r>
              <a:rPr lang="en-US" dirty="0" smtClean="0">
                <a:solidFill>
                  <a:srgbClr val="FFC000"/>
                </a:solidFill>
              </a:rPr>
              <a:t>us </a:t>
            </a:r>
            <a:r>
              <a:rPr lang="en-US" dirty="0" smtClean="0"/>
              <a:t>alive together with Christ (by grace you have been saved)..</a:t>
            </a:r>
          </a:p>
          <a:p>
            <a:pPr lvl="1">
              <a:lnSpc>
                <a:spcPts val="2500"/>
              </a:lnSpc>
            </a:pPr>
            <a:r>
              <a:rPr lang="en-US" dirty="0" smtClean="0">
                <a:solidFill>
                  <a:srgbClr val="FFC000"/>
                </a:solidFill>
              </a:rPr>
              <a:t>Eph 6:15  </a:t>
            </a:r>
            <a:r>
              <a:rPr lang="en-US" dirty="0" smtClean="0"/>
              <a:t>and having shod your feet with the preparation of the </a:t>
            </a:r>
            <a:r>
              <a:rPr lang="en-US" dirty="0" smtClean="0">
                <a:solidFill>
                  <a:srgbClr val="FFC000"/>
                </a:solidFill>
              </a:rPr>
              <a:t>gospel of peace</a:t>
            </a:r>
            <a:r>
              <a:rPr lang="en-US" dirty="0" smtClean="0"/>
              <a:t>..</a:t>
            </a:r>
          </a:p>
          <a:p>
            <a:pPr lvl="1">
              <a:lnSpc>
                <a:spcPts val="2500"/>
              </a:lnSpc>
            </a:pPr>
            <a:r>
              <a:rPr lang="en-US" dirty="0" smtClean="0">
                <a:solidFill>
                  <a:srgbClr val="FFC000"/>
                </a:solidFill>
              </a:rPr>
              <a:t>Philemon 1:6  </a:t>
            </a:r>
            <a:r>
              <a:rPr lang="en-US" dirty="0" smtClean="0"/>
              <a:t>that the </a:t>
            </a:r>
            <a:r>
              <a:rPr lang="en-US" dirty="0" smtClean="0">
                <a:solidFill>
                  <a:srgbClr val="FFC000"/>
                </a:solidFill>
              </a:rPr>
              <a:t>sharing of your faith</a:t>
            </a:r>
            <a:r>
              <a:rPr lang="en-US" dirty="0" smtClean="0"/>
              <a:t> may become effective by the acknowledgment of every good thing which is in you in Christ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mission..</a:t>
            </a:r>
            <a:endParaRPr lang="en-US" dirty="0"/>
          </a:p>
        </p:txBody>
      </p:sp>
      <p:sp>
        <p:nvSpPr>
          <p:cNvPr id="3" name="Content Placeholder 2"/>
          <p:cNvSpPr>
            <a:spLocks noGrp="1"/>
          </p:cNvSpPr>
          <p:nvPr>
            <p:ph idx="1"/>
          </p:nvPr>
        </p:nvSpPr>
        <p:spPr/>
        <p:txBody>
          <a:bodyPr/>
          <a:lstStyle/>
          <a:p>
            <a:r>
              <a:rPr lang="en-US" dirty="0" smtClean="0"/>
              <a:t>Our mission here is to guide people into a growing relation with Christ..</a:t>
            </a:r>
          </a:p>
          <a:p>
            <a:pPr lvl="1">
              <a:lnSpc>
                <a:spcPts val="2500"/>
              </a:lnSpc>
            </a:pPr>
            <a:r>
              <a:rPr lang="en-US" dirty="0" smtClean="0">
                <a:solidFill>
                  <a:srgbClr val="FFC000"/>
                </a:solidFill>
              </a:rPr>
              <a:t>Matt 28:19-20 </a:t>
            </a:r>
            <a:r>
              <a:rPr lang="en-US" dirty="0" smtClean="0"/>
              <a:t>Go therefore and make disciples of all the nations, baptizing them in the name of the Father and of the Son and of the Holy Spirit, 20 teaching them to observe all things that I have commanded you; and lo, I am with you always, even to the end of the age." Amen.</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our mission..</a:t>
            </a:r>
            <a:endParaRPr lang="en-US" dirty="0"/>
          </a:p>
        </p:txBody>
      </p:sp>
      <p:sp>
        <p:nvSpPr>
          <p:cNvPr id="3" name="Content Placeholder 2"/>
          <p:cNvSpPr>
            <a:spLocks noGrp="1"/>
          </p:cNvSpPr>
          <p:nvPr>
            <p:ph idx="1"/>
          </p:nvPr>
        </p:nvSpPr>
        <p:spPr/>
        <p:txBody>
          <a:bodyPr/>
          <a:lstStyle/>
          <a:p>
            <a:r>
              <a:rPr lang="en-US" dirty="0" smtClean="0"/>
              <a:t>May we develop the heart of Paul..</a:t>
            </a:r>
          </a:p>
          <a:p>
            <a:pPr lvl="1">
              <a:lnSpc>
                <a:spcPts val="2500"/>
              </a:lnSpc>
            </a:pPr>
            <a:r>
              <a:rPr lang="en-US" dirty="0" smtClean="0">
                <a:solidFill>
                  <a:srgbClr val="FFC000"/>
                </a:solidFill>
              </a:rPr>
              <a:t>Acts 20:24 </a:t>
            </a:r>
            <a:r>
              <a:rPr lang="en-US" dirty="0" smtClean="0"/>
              <a:t>But none of these things move me; nor do I count my life dear to myself, so that I may finish my race with joy, and the ministry which I received from the Lord Jesus, to testify to the gospel of the grace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5" name="Picture 4" descr="Worthy is the Lamb.jpeg"/>
          <p:cNvPicPr>
            <a:picLocks noChangeAspect="1"/>
          </p:cNvPicPr>
          <p:nvPr/>
        </p:nvPicPr>
        <p:blipFill>
          <a:blip r:embed="rId3" cstate="print">
            <a:lum bright="-20000" contrast="10000"/>
          </a:blip>
          <a:srcRect l="4800" r="4800" b="10080"/>
          <a:stretch>
            <a:fillRect/>
          </a:stretch>
        </p:blipFill>
        <p:spPr>
          <a:xfrm>
            <a:off x="0" y="0"/>
            <a:ext cx="9144000" cy="6858000"/>
          </a:xfrm>
          <a:prstGeom prst="rect">
            <a:avLst/>
          </a:prstGeom>
        </p:spPr>
      </p:pic>
      <p:sp>
        <p:nvSpPr>
          <p:cNvPr id="8" name="Rectangle 7"/>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a:off x="685800" y="228600"/>
            <a:ext cx="7772400" cy="1066800"/>
          </a:xfrm>
        </p:spPr>
        <p:txBody>
          <a:bodyPr/>
          <a:lstStyle/>
          <a:p>
            <a:r>
              <a:rPr lang="en-US" dirty="0" smtClean="0"/>
              <a:t>Exalting Jesus</a:t>
            </a:r>
            <a:endParaRPr lang="en-US" dirty="0"/>
          </a:p>
        </p:txBody>
      </p:sp>
      <p:sp>
        <p:nvSpPr>
          <p:cNvPr id="7" name="Subtitle 6"/>
          <p:cNvSpPr>
            <a:spLocks noGrp="1"/>
          </p:cNvSpPr>
          <p:nvPr>
            <p:ph type="subTitle" idx="1"/>
          </p:nvPr>
        </p:nvSpPr>
        <p:spPr>
          <a:xfrm>
            <a:off x="1447800" y="5791200"/>
            <a:ext cx="6400800" cy="762000"/>
          </a:xfrm>
        </p:spPr>
        <p:txBody>
          <a:bodyPr/>
          <a:lstStyle/>
          <a:p>
            <a:r>
              <a:rPr lang="en-US" dirty="0" smtClean="0"/>
              <a:t>Revelation 5:8-14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4114800" cy="1143000"/>
          </a:xfrm>
        </p:spPr>
        <p:txBody>
          <a:bodyPr>
            <a:normAutofit/>
          </a:bodyPr>
          <a:lstStyle/>
          <a:p>
            <a:r>
              <a:rPr lang="en-US" dirty="0" smtClean="0"/>
              <a:t>Revelation 5:11-12</a:t>
            </a:r>
            <a:endParaRPr lang="en-US" dirty="0"/>
          </a:p>
        </p:txBody>
      </p:sp>
      <p:sp>
        <p:nvSpPr>
          <p:cNvPr id="7" name="Content Placeholder 6"/>
          <p:cNvSpPr>
            <a:spLocks noGrp="1"/>
          </p:cNvSpPr>
          <p:nvPr>
            <p:ph idx="1"/>
          </p:nvPr>
        </p:nvSpPr>
        <p:spPr>
          <a:xfrm>
            <a:off x="381000" y="1905000"/>
            <a:ext cx="8382000" cy="3124200"/>
          </a:xfrm>
        </p:spPr>
        <p:txBody>
          <a:bodyPr>
            <a:normAutofit/>
          </a:bodyPr>
          <a:lstStyle/>
          <a:p>
            <a:pPr>
              <a:lnSpc>
                <a:spcPts val="2900"/>
              </a:lnSpc>
            </a:pPr>
            <a:r>
              <a:rPr lang="en-US" dirty="0" smtClean="0"/>
              <a:t>11 Then I looked, and I heard the voice of many angels around the throne, the living creatures, and the elders; and the number of them was ten thousand times ten thousand, and thousands of thousands,  12 saying with a loud voice: "</a:t>
            </a:r>
            <a:r>
              <a:rPr lang="en-US" dirty="0" smtClean="0">
                <a:solidFill>
                  <a:srgbClr val="FFC000"/>
                </a:solidFill>
              </a:rPr>
              <a:t>Worthy is the Lamb </a:t>
            </a:r>
            <a:r>
              <a:rPr lang="en-US" dirty="0" smtClean="0"/>
              <a:t>who was slain to receive power and riches and wisdom, and strength and honor and glory and blessing!"</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exalt Him..</a:t>
            </a:r>
            <a:endParaRPr lang="en-US" dirty="0"/>
          </a:p>
        </p:txBody>
      </p:sp>
      <p:sp>
        <p:nvSpPr>
          <p:cNvPr id="3" name="Content Placeholder 2"/>
          <p:cNvSpPr>
            <a:spLocks noGrp="1"/>
          </p:cNvSpPr>
          <p:nvPr>
            <p:ph idx="1"/>
          </p:nvPr>
        </p:nvSpPr>
        <p:spPr>
          <a:xfrm>
            <a:off x="457200" y="1905000"/>
            <a:ext cx="8382000" cy="4191000"/>
          </a:xfrm>
        </p:spPr>
        <p:txBody>
          <a:bodyPr/>
          <a:lstStyle/>
          <a:p>
            <a:pPr>
              <a:spcBef>
                <a:spcPts val="500"/>
              </a:spcBef>
            </a:pPr>
            <a:r>
              <a:rPr lang="en-US" dirty="0" smtClean="0"/>
              <a:t>Because of His death..</a:t>
            </a:r>
          </a:p>
          <a:p>
            <a:pPr lvl="1">
              <a:lnSpc>
                <a:spcPts val="2500"/>
              </a:lnSpc>
              <a:spcBef>
                <a:spcPts val="500"/>
              </a:spcBef>
            </a:pPr>
            <a:r>
              <a:rPr lang="en-US" dirty="0" smtClean="0">
                <a:solidFill>
                  <a:srgbClr val="FFC000"/>
                </a:solidFill>
              </a:rPr>
              <a:t>Phil 2:5-8 </a:t>
            </a:r>
            <a:r>
              <a:rPr lang="en-US" dirty="0" smtClean="0"/>
              <a:t>Let this mind be in you which was also in Christ Jesus, 6 who, being in the form of God, did not consider it robbery to be equal with God, </a:t>
            </a:r>
          </a:p>
          <a:p>
            <a:pPr lvl="1">
              <a:lnSpc>
                <a:spcPts val="2500"/>
              </a:lnSpc>
              <a:spcBef>
                <a:spcPts val="500"/>
              </a:spcBef>
            </a:pPr>
            <a:r>
              <a:rPr lang="en-US" dirty="0" smtClean="0"/>
              <a:t>7 but made Himself of no reputation, taking the form of a bondservant, and coming in the likeness of men. 8 And being found in appearance as a man, </a:t>
            </a:r>
            <a:r>
              <a:rPr lang="en-US" dirty="0" smtClean="0">
                <a:solidFill>
                  <a:srgbClr val="FFC000"/>
                </a:solidFill>
              </a:rPr>
              <a:t>He humbled Himself </a:t>
            </a:r>
            <a:r>
              <a:rPr lang="en-US" dirty="0" smtClean="0"/>
              <a:t>and </a:t>
            </a:r>
            <a:r>
              <a:rPr lang="en-US" dirty="0" smtClean="0">
                <a:solidFill>
                  <a:srgbClr val="FFC000"/>
                </a:solidFill>
              </a:rPr>
              <a:t>became obedient to the point of death, even the death of the cross</a:t>
            </a:r>
            <a:r>
              <a:rPr lang="en-US" dirty="0" smtClean="0"/>
              <a: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exalt Him..</a:t>
            </a:r>
            <a:endParaRPr lang="en-US" dirty="0"/>
          </a:p>
        </p:txBody>
      </p:sp>
      <p:sp>
        <p:nvSpPr>
          <p:cNvPr id="3" name="Content Placeholder 2"/>
          <p:cNvSpPr>
            <a:spLocks noGrp="1"/>
          </p:cNvSpPr>
          <p:nvPr>
            <p:ph idx="1"/>
          </p:nvPr>
        </p:nvSpPr>
        <p:spPr>
          <a:xfrm>
            <a:off x="457200" y="1905000"/>
            <a:ext cx="8382000" cy="4191000"/>
          </a:xfrm>
        </p:spPr>
        <p:txBody>
          <a:bodyPr>
            <a:normAutofit/>
          </a:bodyPr>
          <a:lstStyle/>
          <a:p>
            <a:pPr>
              <a:spcBef>
                <a:spcPts val="500"/>
              </a:spcBef>
            </a:pPr>
            <a:r>
              <a:rPr lang="en-US" dirty="0" smtClean="0"/>
              <a:t>Because of His death..</a:t>
            </a:r>
          </a:p>
          <a:p>
            <a:pPr lvl="1">
              <a:lnSpc>
                <a:spcPts val="2500"/>
              </a:lnSpc>
            </a:pPr>
            <a:r>
              <a:rPr lang="en-US" dirty="0" smtClean="0"/>
              <a:t>9 Therefore </a:t>
            </a:r>
            <a:r>
              <a:rPr lang="en-US" dirty="0" smtClean="0">
                <a:solidFill>
                  <a:srgbClr val="FFC000"/>
                </a:solidFill>
              </a:rPr>
              <a:t>God also has highly exalted Him </a:t>
            </a:r>
            <a:r>
              <a:rPr lang="en-US" dirty="0" smtClean="0"/>
              <a:t>and given Him the name which is above every name, 10 that at the name of Jesus every knee should bow, of those in heaven, and of those on earth, and of those under the earth, 11 and that every tongue should confess that Jesus Christ is Lord, to the glory of God the Father.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exalt Him..</a:t>
            </a:r>
            <a:endParaRPr lang="en-US" dirty="0"/>
          </a:p>
        </p:txBody>
      </p:sp>
      <p:sp>
        <p:nvSpPr>
          <p:cNvPr id="3" name="Content Placeholder 2"/>
          <p:cNvSpPr>
            <a:spLocks noGrp="1"/>
          </p:cNvSpPr>
          <p:nvPr>
            <p:ph idx="1"/>
          </p:nvPr>
        </p:nvSpPr>
        <p:spPr>
          <a:xfrm>
            <a:off x="457200" y="1905000"/>
            <a:ext cx="8382000" cy="4191000"/>
          </a:xfrm>
        </p:spPr>
        <p:txBody>
          <a:bodyPr/>
          <a:lstStyle/>
          <a:p>
            <a:pPr>
              <a:spcBef>
                <a:spcPts val="500"/>
              </a:spcBef>
            </a:pPr>
            <a:r>
              <a:rPr lang="en-US" dirty="0" smtClean="0"/>
              <a:t>Because of salvation He provided..</a:t>
            </a:r>
          </a:p>
          <a:p>
            <a:pPr lvl="1">
              <a:lnSpc>
                <a:spcPts val="2500"/>
              </a:lnSpc>
              <a:spcBef>
                <a:spcPts val="500"/>
              </a:spcBef>
            </a:pPr>
            <a:r>
              <a:rPr lang="en-US" dirty="0" smtClean="0">
                <a:solidFill>
                  <a:srgbClr val="FFC000"/>
                </a:solidFill>
              </a:rPr>
              <a:t>Hebrews 10:12-14 </a:t>
            </a:r>
            <a:r>
              <a:rPr lang="en-US" dirty="0" smtClean="0"/>
              <a:t> But this Man, after He had offered one sacrifice for sins forever, sat down at the right hand of God,  13 from that time waiting till His enemies are made His footstool. 14 For </a:t>
            </a:r>
            <a:r>
              <a:rPr lang="en-US" dirty="0" smtClean="0">
                <a:solidFill>
                  <a:srgbClr val="FFC000"/>
                </a:solidFill>
              </a:rPr>
              <a:t>by one offering He has perfected forever those who are being sanctified</a:t>
            </a:r>
            <a:r>
              <a:rPr lang="en-US" dirty="0" smtClean="0"/>
              <a:t>. </a:t>
            </a:r>
          </a:p>
          <a:p>
            <a:pPr lvl="1">
              <a:lnSpc>
                <a:spcPts val="2500"/>
              </a:lnSpc>
              <a:spcBef>
                <a:spcPts val="500"/>
              </a:spcBef>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exalt Him..</a:t>
            </a:r>
            <a:endParaRPr lang="en-US" dirty="0"/>
          </a:p>
        </p:txBody>
      </p:sp>
      <p:sp>
        <p:nvSpPr>
          <p:cNvPr id="3" name="Content Placeholder 2"/>
          <p:cNvSpPr>
            <a:spLocks noGrp="1"/>
          </p:cNvSpPr>
          <p:nvPr>
            <p:ph idx="1"/>
          </p:nvPr>
        </p:nvSpPr>
        <p:spPr>
          <a:xfrm>
            <a:off x="457200" y="1905000"/>
            <a:ext cx="8382000" cy="4191000"/>
          </a:xfrm>
        </p:spPr>
        <p:txBody>
          <a:bodyPr/>
          <a:lstStyle/>
          <a:p>
            <a:pPr>
              <a:spcBef>
                <a:spcPts val="500"/>
              </a:spcBef>
            </a:pPr>
            <a:r>
              <a:rPr lang="en-US" dirty="0" smtClean="0"/>
              <a:t>He is head of the church..</a:t>
            </a:r>
          </a:p>
          <a:p>
            <a:pPr lvl="1">
              <a:lnSpc>
                <a:spcPts val="2500"/>
              </a:lnSpc>
              <a:spcBef>
                <a:spcPts val="500"/>
              </a:spcBef>
            </a:pPr>
            <a:r>
              <a:rPr lang="en-US" dirty="0" smtClean="0">
                <a:solidFill>
                  <a:srgbClr val="FFC000"/>
                </a:solidFill>
              </a:rPr>
              <a:t>Eph 1:19-22 </a:t>
            </a:r>
            <a:r>
              <a:rPr lang="en-US" dirty="0" smtClean="0"/>
              <a:t>His power..which He worked in Christ when He raised Him from the dead and seated Him at His right hand in the heavenly places, 21 far above all principality and power.. 22 And He put all things under His feet, and gave Him to be head over all things to the church, 23 which is His body, the fullness of Him who fills all in all. </a:t>
            </a:r>
          </a:p>
          <a:p>
            <a:pPr lvl="1">
              <a:lnSpc>
                <a:spcPts val="2500"/>
              </a:lnSpc>
              <a:spcBef>
                <a:spcPts val="500"/>
              </a:spcBef>
            </a:pPr>
            <a:endParaRPr lang="en-US" dirty="0" smtClean="0"/>
          </a:p>
          <a:p>
            <a:pPr lvl="1">
              <a:lnSpc>
                <a:spcPts val="2500"/>
              </a:lnSpc>
              <a:spcBef>
                <a:spcPts val="500"/>
              </a:spcBef>
            </a:pPr>
            <a:endParaRPr lang="en-US" dirty="0" smtClean="0"/>
          </a:p>
          <a:p>
            <a:pPr lvl="1">
              <a:lnSpc>
                <a:spcPts val="2500"/>
              </a:lnSpc>
              <a:spcBef>
                <a:spcPts val="500"/>
              </a:spcBef>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457200" y="1905000"/>
            <a:ext cx="8382000" cy="4191000"/>
          </a:xfrm>
        </p:spPr>
        <p:txBody>
          <a:bodyPr/>
          <a:lstStyle/>
          <a:p>
            <a:pPr>
              <a:spcBef>
                <a:spcPts val="500"/>
              </a:spcBef>
            </a:pPr>
            <a:r>
              <a:rPr lang="en-US" dirty="0" smtClean="0"/>
              <a:t>In our worship..</a:t>
            </a:r>
          </a:p>
          <a:p>
            <a:pPr lvl="1">
              <a:lnSpc>
                <a:spcPts val="2500"/>
              </a:lnSpc>
            </a:pPr>
            <a:r>
              <a:rPr lang="en-US" dirty="0" smtClean="0">
                <a:solidFill>
                  <a:srgbClr val="FFC000"/>
                </a:solidFill>
              </a:rPr>
              <a:t>Colossians 3:16 </a:t>
            </a:r>
            <a:r>
              <a:rPr lang="en-US" dirty="0" smtClean="0"/>
              <a:t>Let the word of Christ dwell in you richly in all wisdom, teaching and admonishing one another in psalms and hymns and spiritual songs, singing with grace in your hearts to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304800" y="1905000"/>
            <a:ext cx="8534400" cy="4191000"/>
          </a:xfrm>
        </p:spPr>
        <p:txBody>
          <a:bodyPr>
            <a:normAutofit/>
          </a:bodyPr>
          <a:lstStyle/>
          <a:p>
            <a:pPr>
              <a:spcBef>
                <a:spcPts val="500"/>
              </a:spcBef>
            </a:pPr>
            <a:r>
              <a:rPr lang="en-US" dirty="0" smtClean="0"/>
              <a:t>By growing in Him..</a:t>
            </a:r>
          </a:p>
          <a:p>
            <a:pPr lvl="1">
              <a:lnSpc>
                <a:spcPts val="2500"/>
              </a:lnSpc>
            </a:pPr>
            <a:r>
              <a:rPr lang="en-US" sz="2800" dirty="0" smtClean="0">
                <a:solidFill>
                  <a:srgbClr val="FFC000"/>
                </a:solidFill>
              </a:rPr>
              <a:t>Eph 4:11-13 </a:t>
            </a:r>
            <a:r>
              <a:rPr lang="en-US" sz="2800" dirty="0" smtClean="0"/>
              <a:t>He Himself gave some to be apostles, some prophets, some evangelists, and some pastors and teachers, 12 </a:t>
            </a:r>
            <a:r>
              <a:rPr lang="en-US" sz="2800" dirty="0" smtClean="0">
                <a:solidFill>
                  <a:srgbClr val="FFC000"/>
                </a:solidFill>
              </a:rPr>
              <a:t>for the equipping of the saints for the work of ministry</a:t>
            </a:r>
            <a:r>
              <a:rPr lang="en-US" sz="2800" dirty="0" smtClean="0"/>
              <a:t>, for the </a:t>
            </a:r>
            <a:r>
              <a:rPr lang="en-US" sz="2800" dirty="0" smtClean="0">
                <a:solidFill>
                  <a:srgbClr val="FFC000"/>
                </a:solidFill>
              </a:rPr>
              <a:t>edifying of the body of Christ</a:t>
            </a:r>
            <a:r>
              <a:rPr lang="en-US" sz="2800" dirty="0" smtClean="0"/>
              <a:t>, 13 till we all come to the unity of the faith and of the knowledge of the Son of God, to a perfect man, to </a:t>
            </a:r>
            <a:r>
              <a:rPr lang="en-US" sz="2800" dirty="0" smtClean="0">
                <a:solidFill>
                  <a:srgbClr val="FFC000"/>
                </a:solidFill>
              </a:rPr>
              <a:t>the measure of the stature of the fullness of Christ</a:t>
            </a:r>
            <a:r>
              <a:rPr lang="en-US" sz="2800" dirty="0" smtClean="0"/>
              <a:t>..</a:t>
            </a:r>
          </a:p>
          <a:p>
            <a:pPr lvl="1">
              <a:lnSpc>
                <a:spcPts val="25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exalt Him..</a:t>
            </a:r>
            <a:endParaRPr lang="en-US" dirty="0"/>
          </a:p>
        </p:txBody>
      </p:sp>
      <p:sp>
        <p:nvSpPr>
          <p:cNvPr id="3" name="Content Placeholder 2"/>
          <p:cNvSpPr>
            <a:spLocks noGrp="1"/>
          </p:cNvSpPr>
          <p:nvPr>
            <p:ph idx="1"/>
          </p:nvPr>
        </p:nvSpPr>
        <p:spPr>
          <a:xfrm>
            <a:off x="304800" y="1905000"/>
            <a:ext cx="8686800" cy="4191000"/>
          </a:xfrm>
        </p:spPr>
        <p:txBody>
          <a:bodyPr>
            <a:normAutofit/>
          </a:bodyPr>
          <a:lstStyle/>
          <a:p>
            <a:pPr>
              <a:spcBef>
                <a:spcPts val="500"/>
              </a:spcBef>
            </a:pPr>
            <a:r>
              <a:rPr lang="en-US" dirty="0" smtClean="0"/>
              <a:t>By growing in Him..</a:t>
            </a:r>
          </a:p>
          <a:p>
            <a:pPr lvl="1">
              <a:lnSpc>
                <a:spcPts val="2400"/>
              </a:lnSpc>
            </a:pPr>
            <a:r>
              <a:rPr lang="en-US" sz="2800" dirty="0" smtClean="0">
                <a:solidFill>
                  <a:srgbClr val="FFC000"/>
                </a:solidFill>
              </a:rPr>
              <a:t>14-16</a:t>
            </a:r>
            <a:r>
              <a:rPr lang="en-US" sz="2800" dirty="0" smtClean="0"/>
              <a:t> that we should no longer be children, tossed to and fro and carried about with every wind of doctrine..15 but, speaking the truth in love</a:t>
            </a:r>
            <a:r>
              <a:rPr lang="en-US" sz="2800" dirty="0" smtClean="0">
                <a:solidFill>
                  <a:srgbClr val="FFC000"/>
                </a:solidFill>
              </a:rPr>
              <a:t>, may grow up in all things into Him who is the head--Christ-</a:t>
            </a:r>
            <a:r>
              <a:rPr lang="en-US" sz="2800" dirty="0" smtClean="0"/>
              <a:t>- 16 from whom the whole body, joined and knit together by what every joint supplies, according to the effective working by which every part does its share, causes </a:t>
            </a:r>
            <a:r>
              <a:rPr lang="en-US" sz="2800" dirty="0" smtClean="0">
                <a:solidFill>
                  <a:srgbClr val="FFC000"/>
                </a:solidFill>
              </a:rPr>
              <a:t>growth of the body </a:t>
            </a:r>
            <a:r>
              <a:rPr lang="en-US" sz="2800" dirty="0" smtClean="0"/>
              <a:t>for the edifying of itself in love. </a:t>
            </a:r>
          </a:p>
          <a:p>
            <a:pPr lvl="1">
              <a:lnSpc>
                <a:spcPts val="2500"/>
              </a:lnSpc>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1075</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Exalting Jesus</vt:lpstr>
      <vt:lpstr>Revelation 5:11-12</vt:lpstr>
      <vt:lpstr>Why we exalt Him..</vt:lpstr>
      <vt:lpstr>Why we exalt Him..</vt:lpstr>
      <vt:lpstr>Why we exalt Him..</vt:lpstr>
      <vt:lpstr>Why we exalt Him..</vt:lpstr>
      <vt:lpstr>How we exalt Him..</vt:lpstr>
      <vt:lpstr>How we exalt Him..</vt:lpstr>
      <vt:lpstr>How we exalt Him..</vt:lpstr>
      <vt:lpstr>How we exalt Him..</vt:lpstr>
      <vt:lpstr>How we exalt Him..</vt:lpstr>
      <vt:lpstr>How we exalt Him..</vt:lpstr>
      <vt:lpstr>What is our mission..</vt:lpstr>
      <vt:lpstr>What is our mission..</vt:lpstr>
      <vt:lpstr>Exalting Jesus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65</cp:revision>
  <dcterms:created xsi:type="dcterms:W3CDTF">2015-10-04T04:19:18Z</dcterms:created>
  <dcterms:modified xsi:type="dcterms:W3CDTF">2017-02-23T18:07:46Z</dcterms:modified>
</cp:coreProperties>
</file>