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3" r:id="rId2"/>
    <p:sldId id="274" r:id="rId3"/>
    <p:sldId id="275" r:id="rId4"/>
    <p:sldId id="276" r:id="rId5"/>
    <p:sldId id="280" r:id="rId6"/>
    <p:sldId id="277" r:id="rId7"/>
    <p:sldId id="278" r:id="rId8"/>
    <p:sldId id="279" r:id="rId9"/>
    <p:sldId id="281" r:id="rId10"/>
    <p:sldId id="282" r:id="rId11"/>
    <p:sldId id="283" r:id="rId12"/>
    <p:sldId id="284"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3300"/>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41" autoAdjust="0"/>
    <p:restoredTop sz="94684" autoAdjust="0"/>
  </p:normalViewPr>
  <p:slideViewPr>
    <p:cSldViewPr>
      <p:cViewPr>
        <p:scale>
          <a:sx n="90" d="100"/>
          <a:sy n="90" d="100"/>
        </p:scale>
        <p:origin x="-342" y="-3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13682-DD90-4EB4-B93F-B6A2BA114C50}" type="datetimeFigureOut">
              <a:rPr lang="en-US" smtClean="0"/>
              <a:pPr/>
              <a:t>5/26/2017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D7A80E-5FB8-4153-ADF1-7B0A3A7056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7A80E-5FB8-4153-ADF1-7B0A3A70569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7A80E-5FB8-4153-ADF1-7B0A3A70569F}"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pic>
        <p:nvPicPr>
          <p:cNvPr id="5" name="Picture 4" descr="dark-red-wallpaper.jpg"/>
          <p:cNvPicPr>
            <a:picLocks noChangeAspect="1"/>
          </p:cNvPicPr>
          <p:nvPr userDrawn="1"/>
        </p:nvPicPr>
        <p:blipFill>
          <a:blip r:embed="rId10" cstate="print">
            <a:lum bright="-20000" contrast="10000"/>
          </a:blip>
          <a:stretch>
            <a:fillRect/>
          </a:stretch>
        </p:blipFill>
        <p:spPr>
          <a:xfrm>
            <a:off x="0" y="0"/>
            <a:ext cx="9144000" cy="6858000"/>
          </a:xfrm>
          <a:prstGeom prst="rect">
            <a:avLst/>
          </a:prstGeom>
        </p:spPr>
      </p:pic>
      <p:pic>
        <p:nvPicPr>
          <p:cNvPr id="8" name="Picture 7" descr="ascent.jpg"/>
          <p:cNvPicPr>
            <a:picLocks noChangeAspect="1"/>
          </p:cNvPicPr>
          <p:nvPr userDrawn="1"/>
        </p:nvPicPr>
        <p:blipFill>
          <a:blip r:embed="rId11" cstate="print"/>
          <a:stretch>
            <a:fillRect/>
          </a:stretch>
        </p:blipFill>
        <p:spPr>
          <a:xfrm>
            <a:off x="0" y="1752600"/>
            <a:ext cx="9144000" cy="43434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11" name="Rectangle 10"/>
          <p:cNvSpPr/>
          <p:nvPr userDrawn="1"/>
        </p:nvSpPr>
        <p:spPr>
          <a:xfrm>
            <a:off x="0" y="1752600"/>
            <a:ext cx="9144000" cy="43434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905000"/>
            <a:ext cx="8229600" cy="41910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4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red-wallpaper.jpg"/>
          <p:cNvPicPr>
            <a:picLocks noChangeAspect="1"/>
          </p:cNvPicPr>
          <p:nvPr/>
        </p:nvPicPr>
        <p:blipFill>
          <a:blip r:embed="rId3" cstate="print">
            <a:lum bright="-18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04800"/>
            <a:ext cx="7772400" cy="1066800"/>
          </a:xfrm>
        </p:spPr>
        <p:txBody>
          <a:bodyPr>
            <a:normAutofit/>
          </a:bodyPr>
          <a:lstStyle/>
          <a:p>
            <a:r>
              <a:rPr lang="en-US" sz="4200" dirty="0" smtClean="0"/>
              <a:t>Come Before His Presence</a:t>
            </a:r>
            <a:endParaRPr lang="en-US" sz="4200" dirty="0"/>
          </a:p>
        </p:txBody>
      </p:sp>
      <p:sp>
        <p:nvSpPr>
          <p:cNvPr id="7" name="Subtitle 6"/>
          <p:cNvSpPr>
            <a:spLocks noGrp="1"/>
          </p:cNvSpPr>
          <p:nvPr>
            <p:ph type="subTitle" idx="1"/>
          </p:nvPr>
        </p:nvSpPr>
        <p:spPr>
          <a:xfrm>
            <a:off x="1447800" y="5791200"/>
            <a:ext cx="6400800" cy="762000"/>
          </a:xfrm>
        </p:spPr>
        <p:txBody>
          <a:bodyPr/>
          <a:lstStyle/>
          <a:p>
            <a:r>
              <a:rPr lang="en-US" dirty="0" smtClean="0"/>
              <a:t>Psalm 96:1-9</a:t>
            </a:r>
            <a:endParaRPr lang="en-US" dirty="0"/>
          </a:p>
        </p:txBody>
      </p:sp>
      <p:pic>
        <p:nvPicPr>
          <p:cNvPr id="9" name="Picture 8" descr="ascent.jpg"/>
          <p:cNvPicPr>
            <a:picLocks noChangeAspect="1"/>
          </p:cNvPicPr>
          <p:nvPr/>
        </p:nvPicPr>
        <p:blipFill>
          <a:blip r:embed="rId4" cstate="print">
            <a:lum bright="-12000" contrast="10000"/>
          </a:blip>
          <a:srcRect r="4873"/>
          <a:stretch>
            <a:fillRect/>
          </a:stretch>
        </p:blipFill>
        <p:spPr>
          <a:xfrm>
            <a:off x="0" y="1676400"/>
            <a:ext cx="9144000" cy="3962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jpg"/>
          <p:cNvPicPr>
            <a:picLocks noChangeAspect="1"/>
          </p:cNvPicPr>
          <p:nvPr/>
        </p:nvPicPr>
        <p:blipFill>
          <a:blip r:embed="rId2" cstate="print">
            <a:lum bright="-20000" contrast="10000"/>
          </a:blip>
          <a:srcRect t="10847" b="10847"/>
          <a:stretch>
            <a:fillRect/>
          </a:stretch>
        </p:blipFill>
        <p:spPr>
          <a:xfrm>
            <a:off x="0" y="1752600"/>
            <a:ext cx="9144000" cy="4343400"/>
          </a:xfrm>
          <a:prstGeom prst="rect">
            <a:avLst/>
          </a:prstGeom>
        </p:spPr>
      </p:pic>
      <p:sp>
        <p:nvSpPr>
          <p:cNvPr id="2" name="Title 1"/>
          <p:cNvSpPr>
            <a:spLocks noGrp="1"/>
          </p:cNvSpPr>
          <p:nvPr>
            <p:ph type="title"/>
          </p:nvPr>
        </p:nvSpPr>
        <p:spPr/>
        <p:txBody>
          <a:bodyPr/>
          <a:lstStyle/>
          <a:p>
            <a:r>
              <a:rPr lang="en-US" dirty="0" smtClean="0"/>
              <a:t>What God Expects..</a:t>
            </a:r>
            <a:endParaRPr lang="en-US" dirty="0"/>
          </a:p>
        </p:txBody>
      </p:sp>
      <p:sp>
        <p:nvSpPr>
          <p:cNvPr id="6" name="Rectangle 5"/>
          <p:cNvSpPr/>
          <p:nvPr/>
        </p:nvSpPr>
        <p:spPr>
          <a:xfrm>
            <a:off x="0" y="1752600"/>
            <a:ext cx="9144000" cy="43434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a:lnSpc>
                <a:spcPts val="3200"/>
              </a:lnSpc>
            </a:pPr>
            <a:r>
              <a:rPr lang="en-US" b="1" dirty="0" smtClean="0"/>
              <a:t>Malachi 1:6-8</a:t>
            </a:r>
            <a:r>
              <a:rPr lang="en-US" dirty="0" smtClean="0"/>
              <a:t> don’t offer God what is polluted.. </a:t>
            </a:r>
          </a:p>
          <a:p>
            <a:pPr>
              <a:lnSpc>
                <a:spcPts val="3200"/>
              </a:lnSpc>
            </a:pPr>
            <a:r>
              <a:rPr lang="en-US" b="1" dirty="0" smtClean="0"/>
              <a:t>1:12-13</a:t>
            </a:r>
            <a:r>
              <a:rPr lang="en-US" dirty="0" smtClean="0"/>
              <a:t> bring your offering with sincerity and zeal</a:t>
            </a:r>
          </a:p>
          <a:p>
            <a:pPr>
              <a:lnSpc>
                <a:spcPts val="3200"/>
              </a:lnSpc>
            </a:pPr>
            <a:r>
              <a:rPr lang="en-US" b="1" dirty="0" smtClean="0"/>
              <a:t>2:13-16</a:t>
            </a:r>
            <a:r>
              <a:rPr lang="en-US" dirty="0" smtClean="0"/>
              <a:t> make sure your offering is from a righteous life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38800" cy="1143000"/>
          </a:xfrm>
        </p:spPr>
        <p:txBody>
          <a:bodyPr/>
          <a:lstStyle/>
          <a:p>
            <a:r>
              <a:rPr lang="en-US" dirty="0" smtClean="0"/>
              <a:t>The book of remembrance</a:t>
            </a:r>
            <a:endParaRPr lang="en-US" dirty="0"/>
          </a:p>
        </p:txBody>
      </p:sp>
      <p:sp>
        <p:nvSpPr>
          <p:cNvPr id="3" name="Content Placeholder 2"/>
          <p:cNvSpPr>
            <a:spLocks noGrp="1"/>
          </p:cNvSpPr>
          <p:nvPr>
            <p:ph idx="1"/>
          </p:nvPr>
        </p:nvSpPr>
        <p:spPr>
          <a:xfrm>
            <a:off x="304800" y="1828800"/>
            <a:ext cx="8610600" cy="4267200"/>
          </a:xfrm>
        </p:spPr>
        <p:txBody>
          <a:bodyPr>
            <a:noAutofit/>
          </a:bodyPr>
          <a:lstStyle/>
          <a:p>
            <a:pPr>
              <a:lnSpc>
                <a:spcPts val="2600"/>
              </a:lnSpc>
            </a:pPr>
            <a:r>
              <a:rPr lang="en-US" sz="2800" b="1" dirty="0" smtClean="0"/>
              <a:t>16</a:t>
            </a:r>
            <a:r>
              <a:rPr lang="en-US" sz="2800" dirty="0" smtClean="0"/>
              <a:t> Then those who feared the LORD spoke with one another. The LORD paid attention and heard them, and a book of remembrance was written before him of those who feared the LORD and esteemed his name. </a:t>
            </a:r>
          </a:p>
          <a:p>
            <a:pPr>
              <a:lnSpc>
                <a:spcPts val="2600"/>
              </a:lnSpc>
            </a:pPr>
            <a:r>
              <a:rPr lang="en-US" sz="2800" b="1" dirty="0" smtClean="0"/>
              <a:t>17</a:t>
            </a:r>
            <a:r>
              <a:rPr lang="en-US" sz="2800" dirty="0" smtClean="0"/>
              <a:t> "They shall be mine, says the LORD of hosts, in the day when I make up my treasured possession, and I will spare them as a man spares his son who serves him. </a:t>
            </a:r>
          </a:p>
          <a:p>
            <a:pPr>
              <a:lnSpc>
                <a:spcPts val="2600"/>
              </a:lnSpc>
            </a:pPr>
            <a:r>
              <a:rPr lang="en-US" sz="2800" b="1" dirty="0" smtClean="0"/>
              <a:t>18</a:t>
            </a:r>
            <a:r>
              <a:rPr lang="en-US" sz="2800" dirty="0" smtClean="0"/>
              <a:t> Then once more you shall see the distinction between the righteous and the wicked, between one who serves God and one who does not serve him. </a:t>
            </a:r>
          </a:p>
          <a:p>
            <a:pPr>
              <a:lnSpc>
                <a:spcPts val="2600"/>
              </a:lnSpc>
            </a:pP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l3.17.jpg"/>
          <p:cNvPicPr>
            <a:picLocks noChangeAspect="1"/>
          </p:cNvPicPr>
          <p:nvPr/>
        </p:nvPicPr>
        <p:blipFill>
          <a:blip r:embed="rId2" cstate="print">
            <a:lum bright="-10000" contrast="10000"/>
          </a:blip>
          <a:stretch>
            <a:fillRect/>
          </a:stretch>
        </p:blipFill>
        <p:spPr>
          <a:xfrm>
            <a:off x="0" y="1600201"/>
            <a:ext cx="9144000" cy="4572000"/>
          </a:xfrm>
          <a:prstGeom prst="rect">
            <a:avLst/>
          </a:prstGeom>
        </p:spPr>
      </p:pic>
      <p:sp>
        <p:nvSpPr>
          <p:cNvPr id="3" name="Title 2"/>
          <p:cNvSpPr>
            <a:spLocks noGrp="1"/>
          </p:cNvSpPr>
          <p:nvPr>
            <p:ph type="title"/>
          </p:nvPr>
        </p:nvSpPr>
        <p:spPr/>
        <p:txBody>
          <a:bodyPr/>
          <a:lstStyle/>
          <a:p>
            <a:r>
              <a:rPr lang="en-US" dirty="0" smtClean="0"/>
              <a:t>Those who fear the Lord and esteem His name..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red-wallpaper.jpg"/>
          <p:cNvPicPr>
            <a:picLocks noChangeAspect="1"/>
          </p:cNvPicPr>
          <p:nvPr/>
        </p:nvPicPr>
        <p:blipFill>
          <a:blip r:embed="rId3" cstate="print">
            <a:lum bright="-18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04800"/>
            <a:ext cx="7772400" cy="1066800"/>
          </a:xfrm>
        </p:spPr>
        <p:txBody>
          <a:bodyPr>
            <a:normAutofit/>
          </a:bodyPr>
          <a:lstStyle/>
          <a:p>
            <a:r>
              <a:rPr lang="en-US" sz="4200" dirty="0" smtClean="0"/>
              <a:t>Come Before His Presence</a:t>
            </a:r>
            <a:endParaRPr lang="en-US" sz="4200" dirty="0"/>
          </a:p>
        </p:txBody>
      </p:sp>
      <p:sp>
        <p:nvSpPr>
          <p:cNvPr id="7" name="Subtitle 6"/>
          <p:cNvSpPr>
            <a:spLocks noGrp="1"/>
          </p:cNvSpPr>
          <p:nvPr>
            <p:ph type="subTitle" idx="1"/>
          </p:nvPr>
        </p:nvSpPr>
        <p:spPr>
          <a:xfrm>
            <a:off x="1447800" y="5791200"/>
            <a:ext cx="6400800" cy="762000"/>
          </a:xfrm>
        </p:spPr>
        <p:txBody>
          <a:bodyPr/>
          <a:lstStyle/>
          <a:p>
            <a:r>
              <a:rPr lang="en-US" dirty="0" smtClean="0"/>
              <a:t>Psalm 96:1-9</a:t>
            </a:r>
            <a:endParaRPr lang="en-US" dirty="0"/>
          </a:p>
        </p:txBody>
      </p:sp>
      <p:pic>
        <p:nvPicPr>
          <p:cNvPr id="9" name="Picture 8" descr="ascent.jpg"/>
          <p:cNvPicPr>
            <a:picLocks noChangeAspect="1"/>
          </p:cNvPicPr>
          <p:nvPr/>
        </p:nvPicPr>
        <p:blipFill>
          <a:blip r:embed="rId4" cstate="print">
            <a:lum bright="-12000" contrast="10000"/>
          </a:blip>
          <a:srcRect r="4873"/>
          <a:stretch>
            <a:fillRect/>
          </a:stretch>
        </p:blipFill>
        <p:spPr>
          <a:xfrm>
            <a:off x="0" y="1676400"/>
            <a:ext cx="9144000" cy="3962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We are here to worship</a:t>
            </a:r>
            <a:endParaRPr lang="en-US" dirty="0"/>
          </a:p>
        </p:txBody>
      </p:sp>
      <p:sp>
        <p:nvSpPr>
          <p:cNvPr id="7" name="Content Placeholder 6"/>
          <p:cNvSpPr>
            <a:spLocks noGrp="1"/>
          </p:cNvSpPr>
          <p:nvPr>
            <p:ph idx="1"/>
          </p:nvPr>
        </p:nvSpPr>
        <p:spPr/>
        <p:txBody>
          <a:bodyPr/>
          <a:lstStyle/>
          <a:p>
            <a:r>
              <a:rPr lang="en-US" sz="3200" b="1" dirty="0" smtClean="0"/>
              <a:t>8</a:t>
            </a:r>
            <a:r>
              <a:rPr lang="en-US" sz="3200" dirty="0" smtClean="0"/>
              <a:t> Ascribe to the LORD the glory due his name; bring an offering, and come into his courts! </a:t>
            </a:r>
          </a:p>
          <a:p>
            <a:r>
              <a:rPr lang="en-US" sz="3200" b="1" dirty="0" smtClean="0"/>
              <a:t>9</a:t>
            </a:r>
            <a:r>
              <a:rPr lang="en-US" sz="3200" dirty="0" smtClean="0"/>
              <a:t> Worship the LORD in the splendor of holiness; tremble before him, all the earth!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alone is worthy</a:t>
            </a:r>
            <a:endParaRPr lang="en-US" dirty="0"/>
          </a:p>
        </p:txBody>
      </p:sp>
      <p:sp>
        <p:nvSpPr>
          <p:cNvPr id="3" name="Content Placeholder 2"/>
          <p:cNvSpPr>
            <a:spLocks noGrp="1"/>
          </p:cNvSpPr>
          <p:nvPr>
            <p:ph idx="1"/>
          </p:nvPr>
        </p:nvSpPr>
        <p:spPr/>
        <p:txBody>
          <a:bodyPr/>
          <a:lstStyle/>
          <a:p>
            <a:r>
              <a:rPr lang="en-US" b="1" dirty="0" smtClean="0"/>
              <a:t>Ps 99:9</a:t>
            </a:r>
            <a:r>
              <a:rPr lang="en-US" dirty="0" smtClean="0"/>
              <a:t> Exalt the LORD our God, and worship at his holy mountain; for the LORD our God is holy!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orship at Sinai,.jpg"/>
          <p:cNvPicPr>
            <a:picLocks noChangeAspect="1"/>
          </p:cNvPicPr>
          <p:nvPr/>
        </p:nvPicPr>
        <p:blipFill>
          <a:blip r:embed="rId2" cstate="print">
            <a:lum bright="-8000" contrast="10000"/>
          </a:blip>
          <a:srcRect l="746" t="23213" r="746" b="9948"/>
          <a:stretch>
            <a:fillRect/>
          </a:stretch>
        </p:blipFill>
        <p:spPr>
          <a:xfrm>
            <a:off x="0" y="1752600"/>
            <a:ext cx="9144000" cy="4267200"/>
          </a:xfrm>
          <a:prstGeom prst="rect">
            <a:avLst/>
          </a:prstGeom>
        </p:spPr>
      </p:pic>
      <p:sp>
        <p:nvSpPr>
          <p:cNvPr id="3" name="Rectangle 2"/>
          <p:cNvSpPr/>
          <p:nvPr/>
        </p:nvSpPr>
        <p:spPr>
          <a:xfrm>
            <a:off x="0" y="1752600"/>
            <a:ext cx="9144000" cy="42672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sz="3400" dirty="0" smtClean="0"/>
              <a:t>Worship under old law..</a:t>
            </a:r>
            <a:endParaRPr lang="en-US" sz="3400" dirty="0"/>
          </a:p>
        </p:txBody>
      </p:sp>
      <p:sp>
        <p:nvSpPr>
          <p:cNvPr id="5" name="Content Placeholder 4"/>
          <p:cNvSpPr>
            <a:spLocks noGrp="1"/>
          </p:cNvSpPr>
          <p:nvPr>
            <p:ph idx="1"/>
          </p:nvPr>
        </p:nvSpPr>
        <p:spPr/>
        <p:txBody>
          <a:bodyPr>
            <a:normAutofit fontScale="85000" lnSpcReduction="10000"/>
          </a:bodyPr>
          <a:lstStyle/>
          <a:p>
            <a:pPr>
              <a:lnSpc>
                <a:spcPts val="2800"/>
              </a:lnSpc>
            </a:pPr>
            <a:r>
              <a:rPr lang="en-US" sz="3300" b="1" dirty="0" smtClean="0"/>
              <a:t>Ex 19:9</a:t>
            </a:r>
            <a:r>
              <a:rPr lang="en-US" sz="3300" dirty="0" smtClean="0"/>
              <a:t> the LORD said to Moses, "Behold, I am coming to you in a thick cloud, that the people may hear when I speak with you, and may also believe you forever. </a:t>
            </a:r>
          </a:p>
          <a:p>
            <a:pPr>
              <a:lnSpc>
                <a:spcPts val="2800"/>
              </a:lnSpc>
            </a:pPr>
            <a:r>
              <a:rPr lang="en-US" sz="3300" dirty="0" smtClean="0"/>
              <a:t>"When Moses told the words of the people to the LORD, </a:t>
            </a:r>
            <a:r>
              <a:rPr lang="en-US" sz="3300" b="1" dirty="0" smtClean="0"/>
              <a:t>10</a:t>
            </a:r>
            <a:r>
              <a:rPr lang="en-US" sz="3300" dirty="0" smtClean="0"/>
              <a:t> the LORD said to Moses, "Go to the people and consecrate them today and </a:t>
            </a:r>
            <a:r>
              <a:rPr lang="en-US" sz="3300" dirty="0" err="1" smtClean="0"/>
              <a:t>tomor</a:t>
            </a:r>
            <a:r>
              <a:rPr lang="en-US" sz="3300" dirty="0" smtClean="0"/>
              <a:t>-row, and let them wash their garments </a:t>
            </a:r>
            <a:r>
              <a:rPr lang="en-US" sz="3300" b="1" dirty="0" smtClean="0"/>
              <a:t>11</a:t>
            </a:r>
            <a:r>
              <a:rPr lang="en-US" sz="3300" dirty="0" smtClean="0"/>
              <a:t> and be ready for the third day. For on the third day the LORD will come down on Mount Sinai in the sight of all the people.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nsecrate.jpg"/>
          <p:cNvPicPr>
            <a:picLocks noChangeAspect="1"/>
          </p:cNvPicPr>
          <p:nvPr/>
        </p:nvPicPr>
        <p:blipFill>
          <a:blip r:embed="rId2" cstate="print">
            <a:lum bright="-13000" contrast="13000"/>
          </a:blip>
          <a:srcRect b="13477"/>
          <a:stretch>
            <a:fillRect/>
          </a:stretch>
        </p:blipFill>
        <p:spPr>
          <a:xfrm>
            <a:off x="0" y="914400"/>
            <a:ext cx="9144000" cy="5105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s-gives-aaron-the-priesthood-full.jpg"/>
          <p:cNvPicPr>
            <a:picLocks noChangeAspect="1"/>
          </p:cNvPicPr>
          <p:nvPr/>
        </p:nvPicPr>
        <p:blipFill>
          <a:blip r:embed="rId2" cstate="print"/>
          <a:srcRect r="2537"/>
          <a:stretch>
            <a:fillRect/>
          </a:stretch>
        </p:blipFill>
        <p:spPr>
          <a:xfrm>
            <a:off x="0" y="1752600"/>
            <a:ext cx="9144000" cy="4267200"/>
          </a:xfrm>
          <a:prstGeom prst="rect">
            <a:avLst/>
          </a:prstGeom>
        </p:spPr>
      </p:pic>
      <p:sp>
        <p:nvSpPr>
          <p:cNvPr id="3" name="Rectangle 2"/>
          <p:cNvSpPr/>
          <p:nvPr/>
        </p:nvSpPr>
        <p:spPr>
          <a:xfrm>
            <a:off x="0" y="1752600"/>
            <a:ext cx="9144000" cy="42672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Consecrating the priests..</a:t>
            </a:r>
            <a:endParaRPr lang="en-US" dirty="0"/>
          </a:p>
        </p:txBody>
      </p:sp>
      <p:sp>
        <p:nvSpPr>
          <p:cNvPr id="5" name="Content Placeholder 4"/>
          <p:cNvSpPr>
            <a:spLocks noGrp="1"/>
          </p:cNvSpPr>
          <p:nvPr>
            <p:ph idx="1"/>
          </p:nvPr>
        </p:nvSpPr>
        <p:spPr/>
        <p:txBody>
          <a:bodyPr>
            <a:normAutofit/>
          </a:bodyPr>
          <a:lstStyle/>
          <a:p>
            <a:pPr>
              <a:lnSpc>
                <a:spcPts val="2800"/>
              </a:lnSpc>
            </a:pPr>
            <a:r>
              <a:rPr lang="en-US" sz="2800" b="1" dirty="0" smtClean="0"/>
              <a:t>Ex 29:1"Now </a:t>
            </a:r>
            <a:r>
              <a:rPr lang="en-US" sz="2800" dirty="0" smtClean="0"/>
              <a:t>this is what you shall do to them to consecrate them, that they may serve me as priests.</a:t>
            </a:r>
            <a:r>
              <a:rPr lang="en-US" sz="2800" b="1" dirty="0" smtClean="0"/>
              <a:t> </a:t>
            </a:r>
          </a:p>
          <a:p>
            <a:pPr>
              <a:lnSpc>
                <a:spcPts val="2800"/>
              </a:lnSpc>
            </a:pPr>
            <a:r>
              <a:rPr lang="en-US" sz="2800" b="1" dirty="0" smtClean="0"/>
              <a:t>4</a:t>
            </a:r>
            <a:r>
              <a:rPr lang="en-US" sz="2800" dirty="0" smtClean="0"/>
              <a:t> You shall bring Aaron and his sons to the entrance of the tent of meeting and wash them with water. </a:t>
            </a:r>
            <a:r>
              <a:rPr lang="en-US" sz="2800" b="1" dirty="0" smtClean="0"/>
              <a:t>5</a:t>
            </a:r>
            <a:r>
              <a:rPr lang="en-US" sz="2800" dirty="0" smtClean="0"/>
              <a:t> Then you shall take the garments, and put on Aaron the coat and the robe of the ephod, and the ephod, and the </a:t>
            </a:r>
            <a:r>
              <a:rPr lang="en-US" sz="2800" dirty="0" err="1" smtClean="0"/>
              <a:t>breastpiece</a:t>
            </a:r>
            <a:r>
              <a:rPr lang="en-US" sz="2800" dirty="0" smtClean="0"/>
              <a:t>, and gird him with the skillfully woven band of the ephod.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abernacle.jpg"/>
          <p:cNvPicPr>
            <a:picLocks noChangeAspect="1"/>
          </p:cNvPicPr>
          <p:nvPr/>
        </p:nvPicPr>
        <p:blipFill>
          <a:blip r:embed="rId2" cstate="print">
            <a:lum contrast="10000"/>
          </a:blip>
          <a:stretch>
            <a:fillRect/>
          </a:stretch>
        </p:blipFill>
        <p:spPr>
          <a:xfrm>
            <a:off x="0" y="1676400"/>
            <a:ext cx="9144000" cy="4414065"/>
          </a:xfrm>
          <a:prstGeom prst="rect">
            <a:avLst/>
          </a:prstGeom>
        </p:spPr>
      </p:pic>
      <p:sp>
        <p:nvSpPr>
          <p:cNvPr id="3" name="Rectangle 2"/>
          <p:cNvSpPr/>
          <p:nvPr/>
        </p:nvSpPr>
        <p:spPr>
          <a:xfrm>
            <a:off x="0" y="1676400"/>
            <a:ext cx="9144000" cy="44196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5105400" cy="1143000"/>
          </a:xfrm>
        </p:spPr>
        <p:txBody>
          <a:bodyPr/>
          <a:lstStyle/>
          <a:p>
            <a:r>
              <a:rPr lang="en-US" dirty="0" smtClean="0"/>
              <a:t>Day of Atonement..</a:t>
            </a:r>
            <a:endParaRPr lang="en-US" dirty="0"/>
          </a:p>
        </p:txBody>
      </p:sp>
      <p:sp>
        <p:nvSpPr>
          <p:cNvPr id="5" name="Content Placeholder 4"/>
          <p:cNvSpPr>
            <a:spLocks noGrp="1"/>
          </p:cNvSpPr>
          <p:nvPr>
            <p:ph idx="1"/>
          </p:nvPr>
        </p:nvSpPr>
        <p:spPr/>
        <p:txBody>
          <a:bodyPr>
            <a:normAutofit/>
          </a:bodyPr>
          <a:lstStyle/>
          <a:p>
            <a:pPr>
              <a:lnSpc>
                <a:spcPts val="2800"/>
              </a:lnSpc>
            </a:pPr>
            <a:r>
              <a:rPr lang="en-US" sz="2800" b="1" dirty="0" smtClean="0"/>
              <a:t>Lev 16:1 </a:t>
            </a:r>
            <a:r>
              <a:rPr lang="en-US" sz="2800" dirty="0" smtClean="0"/>
              <a:t>The LORD spoke to Moses after the death of the two sons of Aaron, when they drew near before the LORD and died, </a:t>
            </a:r>
          </a:p>
          <a:p>
            <a:pPr>
              <a:lnSpc>
                <a:spcPts val="2800"/>
              </a:lnSpc>
            </a:pPr>
            <a:r>
              <a:rPr lang="en-US" sz="2800" b="1" dirty="0" smtClean="0"/>
              <a:t>2</a:t>
            </a:r>
            <a:r>
              <a:rPr lang="en-US" sz="2800" dirty="0" smtClean="0"/>
              <a:t> and the LORD said to Moses, "Tell Aaron your brother not to come at any time into the Holy Place inside the veil, before the mercy seat that is on the ark, so that he may not die. For I will appear in the cloud over the mercy seat. </a:t>
            </a:r>
          </a:p>
          <a:p>
            <a:pPr>
              <a:lnSpc>
                <a:spcPts val="2800"/>
              </a:lnSpc>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Priesthood in Christ..</a:t>
            </a:r>
            <a:endParaRPr lang="en-US" dirty="0"/>
          </a:p>
        </p:txBody>
      </p:sp>
      <p:sp>
        <p:nvSpPr>
          <p:cNvPr id="3" name="Content Placeholder 2"/>
          <p:cNvSpPr>
            <a:spLocks noGrp="1"/>
          </p:cNvSpPr>
          <p:nvPr>
            <p:ph idx="1"/>
          </p:nvPr>
        </p:nvSpPr>
        <p:spPr/>
        <p:txBody>
          <a:bodyPr>
            <a:normAutofit fontScale="92500" lnSpcReduction="20000"/>
          </a:bodyPr>
          <a:lstStyle/>
          <a:p>
            <a:r>
              <a:rPr lang="en-US" sz="2800" b="1" dirty="0" smtClean="0"/>
              <a:t>1 Pet 2:4</a:t>
            </a:r>
            <a:r>
              <a:rPr lang="en-US" sz="2800" dirty="0" smtClean="0"/>
              <a:t> As you come to him, a living stone rejected by men but in the sight of God chosen and precious, </a:t>
            </a:r>
            <a:r>
              <a:rPr lang="en-US" sz="2800" b="1" dirty="0" smtClean="0"/>
              <a:t>5</a:t>
            </a:r>
            <a:r>
              <a:rPr lang="en-US" sz="2800" dirty="0" smtClean="0"/>
              <a:t> you yourselves like living stones are being built up as a spiritual house, to be a holy priesthood, to offer spiritual sacrifices acceptable to God through Jesus Christ. </a:t>
            </a:r>
          </a:p>
          <a:p>
            <a:r>
              <a:rPr lang="en-US" sz="3000" b="1" dirty="0" smtClean="0"/>
              <a:t>9</a:t>
            </a:r>
            <a:r>
              <a:rPr lang="en-US" sz="3000" dirty="0" smtClean="0"/>
              <a:t> But you are a chosen race, a royal priesthood, a holy nation, a people for his own possession, that you may proclaim the excellencies of him who called you out of darkness into his marvelous light. </a:t>
            </a:r>
          </a:p>
          <a:p>
            <a:endParaRPr lang="en-US" dirty="0"/>
          </a:p>
        </p:txBody>
      </p:sp>
      <p:pic>
        <p:nvPicPr>
          <p:cNvPr id="4" name="Picture 3" descr="livingstone_verse2.jpg"/>
          <p:cNvPicPr>
            <a:picLocks noChangeAspect="1"/>
          </p:cNvPicPr>
          <p:nvPr/>
        </p:nvPicPr>
        <p:blipFill>
          <a:blip r:embed="rId2" cstate="print">
            <a:lum bright="-6000" contrast="10000"/>
          </a:blip>
          <a:stretch>
            <a:fillRect/>
          </a:stretch>
        </p:blipFill>
        <p:spPr>
          <a:xfrm>
            <a:off x="0" y="1600200"/>
            <a:ext cx="9144000" cy="449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come before His presence 01.jpg"/>
          <p:cNvPicPr>
            <a:picLocks noChangeAspect="1"/>
          </p:cNvPicPr>
          <p:nvPr/>
        </p:nvPicPr>
        <p:blipFill>
          <a:blip r:embed="rId2" cstate="print">
            <a:lum bright="-8000" contrast="10000"/>
          </a:blip>
          <a:srcRect t="12792"/>
          <a:stretch>
            <a:fillRect/>
          </a:stretch>
        </p:blipFill>
        <p:spPr>
          <a:xfrm>
            <a:off x="0" y="1752599"/>
            <a:ext cx="9144000" cy="4343401"/>
          </a:xfrm>
          <a:prstGeom prst="rect">
            <a:avLst/>
          </a:prstGeom>
        </p:spPr>
      </p:pic>
      <p:sp>
        <p:nvSpPr>
          <p:cNvPr id="2" name="Title 1"/>
          <p:cNvSpPr>
            <a:spLocks noGrp="1"/>
          </p:cNvSpPr>
          <p:nvPr>
            <p:ph type="title"/>
          </p:nvPr>
        </p:nvSpPr>
        <p:spPr>
          <a:xfrm>
            <a:off x="457200" y="274638"/>
            <a:ext cx="6096000" cy="1143000"/>
          </a:xfrm>
        </p:spPr>
        <p:txBody>
          <a:bodyPr/>
          <a:lstStyle/>
          <a:p>
            <a:r>
              <a:rPr lang="en-US" dirty="0" smtClean="0"/>
              <a:t>Our sacrifices as Christians..</a:t>
            </a:r>
            <a:endParaRPr lang="en-US" dirty="0"/>
          </a:p>
        </p:txBody>
      </p:sp>
      <p:sp>
        <p:nvSpPr>
          <p:cNvPr id="7" name="Rectangle 6"/>
          <p:cNvSpPr/>
          <p:nvPr/>
        </p:nvSpPr>
        <p:spPr>
          <a:xfrm>
            <a:off x="0" y="1752600"/>
            <a:ext cx="9144000" cy="4343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p:txBody>
          <a:bodyPr>
            <a:normAutofit/>
          </a:bodyPr>
          <a:lstStyle/>
          <a:p>
            <a:pPr>
              <a:lnSpc>
                <a:spcPts val="2800"/>
              </a:lnSpc>
            </a:pPr>
            <a:r>
              <a:rPr lang="en-US" sz="2800" b="1" dirty="0" smtClean="0"/>
              <a:t>Rom 12:1</a:t>
            </a:r>
            <a:r>
              <a:rPr lang="en-US" sz="2800" dirty="0" smtClean="0"/>
              <a:t> I beseech you therefore, brethren, by the mercies of God, that you present your bodies a living sacrifice, holy, acceptable to God, which is your reasonable service.</a:t>
            </a:r>
          </a:p>
          <a:p>
            <a:pPr>
              <a:lnSpc>
                <a:spcPts val="2800"/>
              </a:lnSpc>
            </a:pPr>
            <a:r>
              <a:rPr lang="en-US" sz="2800" b="1" dirty="0" smtClean="0"/>
              <a:t>Heb 13:15</a:t>
            </a:r>
            <a:r>
              <a:rPr lang="en-US" sz="2800" dirty="0" smtClean="0"/>
              <a:t> Therefore by Him let us continually offer the sacrifice of praise to God, that is, the fruit of our lips, giving thanks to His name. </a:t>
            </a:r>
          </a:p>
          <a:p>
            <a:pPr>
              <a:lnSpc>
                <a:spcPts val="2800"/>
              </a:lnSpc>
            </a:pPr>
            <a:r>
              <a:rPr lang="en-US" sz="2800" b="1" dirty="0" smtClean="0"/>
              <a:t>16</a:t>
            </a:r>
            <a:r>
              <a:rPr lang="en-US" sz="2800" dirty="0" smtClean="0"/>
              <a:t> But do not forget to do good and to share, for with such sacrifices God is well pleased. </a:t>
            </a:r>
          </a:p>
          <a:p>
            <a:pPr>
              <a:lnSpc>
                <a:spcPts val="28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1783</TotalTime>
  <Words>722</Words>
  <Application>Microsoft Office PowerPoint</Application>
  <PresentationFormat>On-screen Show (4:3)</PresentationFormat>
  <Paragraphs>36</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Come Before His Presence</vt:lpstr>
      <vt:lpstr>We are here to worship</vt:lpstr>
      <vt:lpstr>He alone is worthy</vt:lpstr>
      <vt:lpstr>Worship under old law..</vt:lpstr>
      <vt:lpstr>Slide 5</vt:lpstr>
      <vt:lpstr>Consecrating the priests..</vt:lpstr>
      <vt:lpstr>Day of Atonement..</vt:lpstr>
      <vt:lpstr>Priesthood in Christ..</vt:lpstr>
      <vt:lpstr>Our sacrifices as Christians..</vt:lpstr>
      <vt:lpstr>What God Expects..</vt:lpstr>
      <vt:lpstr>The book of remembrance</vt:lpstr>
      <vt:lpstr>Those who fear the Lord and esteem His name..</vt:lpstr>
      <vt:lpstr>Come Before His Presence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75</cp:revision>
  <dcterms:created xsi:type="dcterms:W3CDTF">2015-10-04T04:19:18Z</dcterms:created>
  <dcterms:modified xsi:type="dcterms:W3CDTF">2017-05-27T00:58:58Z</dcterms:modified>
</cp:coreProperties>
</file>