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5" r:id="rId3"/>
    <p:sldId id="274" r:id="rId4"/>
    <p:sldId id="279" r:id="rId5"/>
    <p:sldId id="276" r:id="rId6"/>
    <p:sldId id="280" r:id="rId7"/>
    <p:sldId id="277" r:id="rId8"/>
    <p:sldId id="281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307" autoAdjust="0"/>
    <p:restoredTop sz="94660"/>
  </p:normalViewPr>
  <p:slideViewPr>
    <p:cSldViewPr>
      <p:cViewPr varScale="1">
        <p:scale>
          <a:sx n="65" d="100"/>
          <a:sy n="65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6" name="Picture 5" descr="john-13-35.jpg"/>
          <p:cNvPicPr>
            <a:picLocks noChangeAspect="1"/>
          </p:cNvPicPr>
          <p:nvPr userDrawn="1"/>
        </p:nvPicPr>
        <p:blipFill>
          <a:blip r:embed="rId10" cstate="print">
            <a:lum bright="-15000" contrast="10000"/>
          </a:blip>
          <a:srcRect r="8675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pic>
        <p:nvPicPr>
          <p:cNvPr id="9" name="Picture 8" descr="lotus.jpg"/>
          <p:cNvPicPr>
            <a:picLocks noChangeAspect="1"/>
          </p:cNvPicPr>
          <p:nvPr userDrawn="1"/>
        </p:nvPicPr>
        <p:blipFill>
          <a:blip r:embed="rId11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john-13-35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r="8675"/>
          <a:stretch>
            <a:fillRect/>
          </a:stretch>
        </p:blipFill>
        <p:spPr>
          <a:xfrm>
            <a:off x="0" y="1752600"/>
            <a:ext cx="9144000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752600"/>
            <a:ext cx="9144000" cy="38862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Spiritual Signs of a Christian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762000"/>
          </a:xfrm>
        </p:spPr>
        <p:txBody>
          <a:bodyPr/>
          <a:lstStyle/>
          <a:p>
            <a:r>
              <a:rPr lang="en-US" dirty="0" smtClean="0"/>
              <a:t>John 13:31-38</a:t>
            </a:r>
            <a:endParaRPr lang="en-US" dirty="0"/>
          </a:p>
        </p:txBody>
      </p:sp>
      <p:pic>
        <p:nvPicPr>
          <p:cNvPr id="10" name="Picture 9" descr="lotus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st supper 2.jpg"/>
          <p:cNvPicPr>
            <a:picLocks noChangeAspect="1"/>
          </p:cNvPicPr>
          <p:nvPr/>
        </p:nvPicPr>
        <p:blipFill>
          <a:blip r:embed="rId2" cstate="print"/>
          <a:srcRect l="2922" r="1461"/>
          <a:stretch>
            <a:fillRect/>
          </a:stretch>
        </p:blipFill>
        <p:spPr>
          <a:xfrm>
            <a:off x="0" y="1676400"/>
            <a:ext cx="9177248" cy="4419600"/>
          </a:xfrm>
          <a:prstGeom prst="rect">
            <a:avLst/>
          </a:prstGeom>
        </p:spPr>
      </p:pic>
      <p:pic>
        <p:nvPicPr>
          <p:cNvPr id="5" name="Picture 4" descr="reveal-judas as trai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with eleven apostles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 smtClean="0"/>
              <a:t>26-31 And having dipped the bread, He gave </a:t>
            </a:r>
            <a:r>
              <a:rPr lang="en-US" sz="2800" i="1" dirty="0" smtClean="0"/>
              <a:t>it</a:t>
            </a:r>
            <a:r>
              <a:rPr lang="en-US" sz="2800" dirty="0" smtClean="0"/>
              <a:t> to Judas Iscariot, </a:t>
            </a:r>
            <a:r>
              <a:rPr lang="en-US" sz="2800" i="1" dirty="0" smtClean="0"/>
              <a:t>the son</a:t>
            </a:r>
            <a:r>
              <a:rPr lang="en-US" sz="2800" dirty="0" smtClean="0"/>
              <a:t> of Simon. </a:t>
            </a:r>
            <a:r>
              <a:rPr lang="en-US" sz="2800" baseline="30000" dirty="0" smtClean="0"/>
              <a:t>27 </a:t>
            </a:r>
            <a:r>
              <a:rPr lang="en-US" sz="2800" dirty="0" smtClean="0"/>
              <a:t>Now after the piece of bread, Satan entered him. Then Jesus said to him, “What you do, do quickly.”</a:t>
            </a:r>
            <a:r>
              <a:rPr lang="en-US" sz="2800" baseline="30000" dirty="0" smtClean="0"/>
              <a:t> </a:t>
            </a:r>
          </a:p>
          <a:p>
            <a:pPr>
              <a:lnSpc>
                <a:spcPts val="2800"/>
              </a:lnSpc>
            </a:pPr>
            <a:r>
              <a:rPr lang="en-US" sz="2800" baseline="30000" dirty="0" smtClean="0"/>
              <a:t>30 </a:t>
            </a:r>
            <a:r>
              <a:rPr lang="en-US" sz="2800" dirty="0" smtClean="0"/>
              <a:t>Having received the piece of bread, he then went out immediately. And it was night.</a:t>
            </a:r>
          </a:p>
          <a:p>
            <a:pPr>
              <a:lnSpc>
                <a:spcPts val="2800"/>
              </a:lnSpc>
            </a:pPr>
            <a:r>
              <a:rPr lang="en-US" sz="2800" baseline="30000" dirty="0" smtClean="0"/>
              <a:t>31 </a:t>
            </a:r>
            <a:r>
              <a:rPr lang="en-US" sz="2800" dirty="0" smtClean="0"/>
              <a:t>So, when he had gone out, Jesus said…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Focus on Glory of God </a:t>
            </a:r>
            <a:r>
              <a:rPr lang="en-US" sz="2400" dirty="0" smtClean="0"/>
              <a:t>31-33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 smtClean="0"/>
              <a:t>31 Jesus said, “Now the Son of Man is glorified, and God is glorified in Him. </a:t>
            </a:r>
            <a:r>
              <a:rPr lang="en-US" sz="2800" baseline="30000" dirty="0" smtClean="0"/>
              <a:t>32 </a:t>
            </a:r>
            <a:r>
              <a:rPr lang="en-US" sz="2800" dirty="0" smtClean="0"/>
              <a:t>If God is glorified in Him, God will also glorify Him in Himself, and glorify Him immediately. </a:t>
            </a:r>
          </a:p>
          <a:p>
            <a:pPr>
              <a:lnSpc>
                <a:spcPts val="2800"/>
              </a:lnSpc>
            </a:pPr>
            <a:r>
              <a:rPr lang="en-US" sz="2800" baseline="30000" dirty="0" smtClean="0"/>
              <a:t>33 </a:t>
            </a:r>
            <a:r>
              <a:rPr lang="en-US" sz="2800" dirty="0" smtClean="0"/>
              <a:t>Little children, I shall be with you a little while longer. You will seek Me; and as I said to the Jews, ‘Where I am going, you cannot come,’ so now I say to you.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Focus on Glory of God </a:t>
            </a:r>
            <a:r>
              <a:rPr lang="en-US" sz="2400" dirty="0" smtClean="0"/>
              <a:t>31-33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100"/>
              </a:lnSpc>
            </a:pPr>
            <a:r>
              <a:rPr lang="en-US" sz="2800" dirty="0" smtClean="0"/>
              <a:t>Now the Son of Man is glorified..</a:t>
            </a:r>
          </a:p>
          <a:p>
            <a:pPr>
              <a:lnSpc>
                <a:spcPts val="3100"/>
              </a:lnSpc>
            </a:pPr>
            <a:r>
              <a:rPr lang="en-US" sz="2800" dirty="0" smtClean="0"/>
              <a:t>God is glorified in Him..</a:t>
            </a:r>
          </a:p>
          <a:p>
            <a:pPr>
              <a:lnSpc>
                <a:spcPts val="3100"/>
              </a:lnSpc>
            </a:pPr>
            <a:r>
              <a:rPr lang="en-US" sz="2800" dirty="0" smtClean="0"/>
              <a:t>God will also glorify Him immediately..</a:t>
            </a:r>
            <a:endParaRPr lang="en-US" sz="2800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609600" y="5486400"/>
            <a:ext cx="7772400" cy="762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The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sign of a true Christian is God’s glory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Love for one another </a:t>
            </a:r>
            <a:r>
              <a:rPr lang="en-US" sz="2400" dirty="0" smtClean="0"/>
              <a:t>34-35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2800" dirty="0" smtClean="0"/>
              <a:t>34 A new commandment I give to you, that you love one another; as I have loved you, that you also love one another. </a:t>
            </a:r>
            <a:r>
              <a:rPr lang="en-US" sz="2800" baseline="30000" dirty="0" smtClean="0"/>
              <a:t>35 </a:t>
            </a:r>
            <a:r>
              <a:rPr lang="en-US" sz="2800" dirty="0" smtClean="0"/>
              <a:t>By this all will know that you are My disciples, if you have love for one another.”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Love for one another </a:t>
            </a:r>
            <a:r>
              <a:rPr lang="en-US" sz="2400" dirty="0" smtClean="0"/>
              <a:t>34-35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2800" dirty="0" smtClean="0"/>
              <a:t>A high standard (.. As I have loved you)</a:t>
            </a:r>
          </a:p>
          <a:p>
            <a:pPr>
              <a:lnSpc>
                <a:spcPts val="3200"/>
              </a:lnSpc>
            </a:pPr>
            <a:r>
              <a:rPr lang="en-US" sz="2800" dirty="0" smtClean="0"/>
              <a:t>The world will know you are my disciples</a:t>
            </a:r>
          </a:p>
          <a:p>
            <a:pPr>
              <a:lnSpc>
                <a:spcPts val="3200"/>
              </a:lnSpc>
            </a:pPr>
            <a:r>
              <a:rPr lang="en-US" sz="2800" dirty="0" smtClean="0"/>
              <a:t>How can we manifest this love?..</a:t>
            </a:r>
          </a:p>
          <a:p>
            <a:pPr lvl="1">
              <a:lnSpc>
                <a:spcPts val="3200"/>
              </a:lnSpc>
              <a:buFontTx/>
              <a:buChar char="-"/>
            </a:pPr>
            <a:r>
              <a:rPr lang="en-US" sz="2500" dirty="0" smtClean="0"/>
              <a:t>Humility when we wrong others</a:t>
            </a:r>
          </a:p>
          <a:p>
            <a:pPr lvl="1">
              <a:lnSpc>
                <a:spcPts val="3200"/>
              </a:lnSpc>
              <a:buFontTx/>
              <a:buChar char="-"/>
            </a:pPr>
            <a:r>
              <a:rPr lang="en-US" sz="2500" dirty="0" smtClean="0"/>
              <a:t>Forgiving those who wrong us</a:t>
            </a:r>
          </a:p>
          <a:p>
            <a:pPr>
              <a:lnSpc>
                <a:spcPts val="3200"/>
              </a:lnSpc>
            </a:pPr>
            <a:endParaRPr lang="en-US" sz="2800" dirty="0" smtClean="0"/>
          </a:p>
          <a:p>
            <a:pPr>
              <a:lnSpc>
                <a:spcPts val="3200"/>
              </a:lnSpc>
            </a:pPr>
            <a:endParaRPr lang="en-US" sz="2800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533400" y="5715000"/>
            <a:ext cx="7772400" cy="762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The most visible, practical mark of a disciple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Loyalty to Jesus  </a:t>
            </a:r>
            <a:r>
              <a:rPr lang="en-US" sz="2400" dirty="0" smtClean="0"/>
              <a:t>36-38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sz="2800" dirty="0" smtClean="0"/>
              <a:t>36 </a:t>
            </a:r>
            <a:r>
              <a:rPr lang="en-US" sz="2800" baseline="30000" dirty="0" smtClean="0"/>
              <a:t> </a:t>
            </a:r>
            <a:r>
              <a:rPr lang="en-US" sz="2800" dirty="0" smtClean="0"/>
              <a:t>Simon Peter said to Him, “Lord, where are You going?” Jesus answered him, “Where I am going you cannot follow Me now, but you shall follow Me afterward.”</a:t>
            </a:r>
          </a:p>
          <a:p>
            <a:pPr>
              <a:lnSpc>
                <a:spcPts val="2700"/>
              </a:lnSpc>
            </a:pPr>
            <a:r>
              <a:rPr lang="en-US" sz="2800" baseline="30000" dirty="0" smtClean="0"/>
              <a:t>37 </a:t>
            </a:r>
            <a:r>
              <a:rPr lang="en-US" sz="2800" dirty="0" smtClean="0"/>
              <a:t>Peter said to Him, “Lord, why can I not follow You now? I will lay down my life for Your sake.”</a:t>
            </a:r>
          </a:p>
          <a:p>
            <a:pPr>
              <a:lnSpc>
                <a:spcPts val="2700"/>
              </a:lnSpc>
            </a:pPr>
            <a:r>
              <a:rPr lang="en-US" sz="2800" baseline="30000" dirty="0" smtClean="0"/>
              <a:t>38 </a:t>
            </a:r>
            <a:r>
              <a:rPr lang="en-US" sz="2800" dirty="0" smtClean="0"/>
              <a:t>Jesus answered him, “Will you lay down your life for My sake? Most assuredly, I say to you, the rooster shall not crow till you have denied Me three times.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 Loyalty to Jesus  </a:t>
            </a:r>
            <a:r>
              <a:rPr lang="en-US" sz="2400" dirty="0" smtClean="0"/>
              <a:t>36-38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sz="2800" dirty="0" smtClean="0"/>
              <a:t>More than promising loyalty..</a:t>
            </a:r>
          </a:p>
          <a:p>
            <a:pPr>
              <a:lnSpc>
                <a:spcPts val="3200"/>
              </a:lnSpc>
            </a:pPr>
            <a:r>
              <a:rPr lang="en-US" sz="2800" dirty="0" smtClean="0"/>
              <a:t>Loyalty that holds up under pressure..</a:t>
            </a:r>
            <a:endParaRPr lang="en-US" sz="2800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533400" y="5715000"/>
            <a:ext cx="7772400" cy="7620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Your loyalty.. What have you promised Jesus?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john-13-35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r="8675"/>
          <a:stretch>
            <a:fillRect/>
          </a:stretch>
        </p:blipFill>
        <p:spPr>
          <a:xfrm>
            <a:off x="0" y="1752600"/>
            <a:ext cx="9144000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752600"/>
            <a:ext cx="9144000" cy="38862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Spiritual Signs of a Christian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762000"/>
          </a:xfrm>
        </p:spPr>
        <p:txBody>
          <a:bodyPr/>
          <a:lstStyle/>
          <a:p>
            <a:r>
              <a:rPr lang="en-US" dirty="0" smtClean="0"/>
              <a:t>John 13:31-38</a:t>
            </a:r>
            <a:endParaRPr lang="en-US" dirty="0"/>
          </a:p>
        </p:txBody>
      </p:sp>
      <p:pic>
        <p:nvPicPr>
          <p:cNvPr id="10" name="Picture 9" descr="lotus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222</Words>
  <Application>Microsoft Office PowerPoint</Application>
  <PresentationFormat>On-screen Show (4:3)</PresentationFormat>
  <Paragraphs>35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Spiritual Signs of a Christian</vt:lpstr>
      <vt:lpstr>Jesus with eleven apostles</vt:lpstr>
      <vt:lpstr>1  Focus on Glory of God 31-33</vt:lpstr>
      <vt:lpstr>1  Focus on Glory of God 31-33</vt:lpstr>
      <vt:lpstr>2  Love for one another 34-35</vt:lpstr>
      <vt:lpstr>2  Love for one another 34-35</vt:lpstr>
      <vt:lpstr>3  Loyalty to Jesus  36-38</vt:lpstr>
      <vt:lpstr>3  Loyalty to Jesus  36-38</vt:lpstr>
      <vt:lpstr>Spiritual Signs of a Christian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118</cp:revision>
  <dcterms:created xsi:type="dcterms:W3CDTF">2015-10-04T04:19:18Z</dcterms:created>
  <dcterms:modified xsi:type="dcterms:W3CDTF">2018-04-08T03:37:29Z</dcterms:modified>
</cp:coreProperties>
</file>