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3" r:id="rId2"/>
    <p:sldId id="274" r:id="rId3"/>
    <p:sldId id="277" r:id="rId4"/>
    <p:sldId id="275" r:id="rId5"/>
    <p:sldId id="278" r:id="rId6"/>
    <p:sldId id="279" r:id="rId7"/>
    <p:sldId id="28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1900"/>
    <a:srgbClr val="140A00"/>
    <a:srgbClr val="3E1F00"/>
    <a:srgbClr val="663300"/>
    <a:srgbClr val="FFDD71"/>
    <a:srgbClr val="FFCF37"/>
    <a:srgbClr val="FFD961"/>
    <a:srgbClr val="BCB48A"/>
    <a:srgbClr val="B1A777"/>
    <a:srgbClr val="B9B08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60"/>
  </p:normalViewPr>
  <p:slideViewPr>
    <p:cSldViewPr>
      <p:cViewPr varScale="1">
        <p:scale>
          <a:sx n="65" d="100"/>
          <a:sy n="65" d="100"/>
        </p:scale>
        <p:origin x="-12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8E981-28F5-479C-B752-E9E7FAEC94EB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3A00E0-DD7C-485A-8D6D-375C8D8D9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533400"/>
            <a:ext cx="7772400" cy="1066800"/>
          </a:xfrm>
        </p:spPr>
        <p:txBody>
          <a:bodyPr>
            <a:normAutofit/>
          </a:bodyPr>
          <a:lstStyle>
            <a:lvl1pPr algn="ctr">
              <a:buNone/>
              <a:defRPr sz="48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7800" y="5791200"/>
            <a:ext cx="64008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5181600" cy="1143000"/>
          </a:xfrm>
        </p:spPr>
        <p:txBody>
          <a:bodyPr>
            <a:noAutofit/>
          </a:bodyPr>
          <a:lstStyle>
            <a:lvl1pPr>
              <a:buNone/>
              <a:defRPr sz="32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2900"/>
            </a:lvl1pPr>
            <a:lvl2pPr>
              <a:defRPr sz="2600"/>
            </a:lvl2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ark-blue-background 02.jpg"/>
          <p:cNvPicPr>
            <a:picLocks noChangeAspect="1"/>
          </p:cNvPicPr>
          <p:nvPr userDrawn="1"/>
        </p:nvPicPr>
        <p:blipFill>
          <a:blip r:embed="rId9" cstate="print">
            <a:lum bright="-40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pic>
        <p:nvPicPr>
          <p:cNvPr id="9" name="Picture 8" descr="grapes.jpg"/>
          <p:cNvPicPr>
            <a:picLocks noChangeAspect="1"/>
          </p:cNvPicPr>
          <p:nvPr userDrawn="1"/>
        </p:nvPicPr>
        <p:blipFill>
          <a:blip r:embed="rId10" cstate="print">
            <a:lum bright="-5000" contrast="10000"/>
          </a:blip>
          <a:stretch>
            <a:fillRect/>
          </a:stretch>
        </p:blipFill>
        <p:spPr>
          <a:xfrm>
            <a:off x="0" y="1676400"/>
            <a:ext cx="9144000" cy="4419599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1676400"/>
            <a:ext cx="9144000" cy="441960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2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752600"/>
            <a:ext cx="8458200" cy="4267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spcBef>
          <a:spcPct val="0"/>
        </a:spcBef>
        <a:buFont typeface="Arial" pitchFamily="34" charset="0"/>
        <a:buChar char="•"/>
        <a:defRPr sz="3800" kern="1200"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3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-2" y="0"/>
            <a:ext cx="9144002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2286000"/>
            <a:ext cx="9144000" cy="45720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6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/>
              <a:t>Benefits of Life in Christ</a:t>
            </a:r>
            <a:endParaRPr lang="en-US" sz="44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2438400" y="5943600"/>
            <a:ext cx="4267200" cy="685800"/>
          </a:xfrm>
          <a:solidFill>
            <a:schemeClr val="tx1">
              <a:alpha val="50000"/>
            </a:schemeClr>
          </a:solidFill>
        </p:spPr>
        <p:txBody>
          <a:bodyPr/>
          <a:lstStyle/>
          <a:p>
            <a:r>
              <a:rPr lang="en-US" dirty="0" smtClean="0"/>
              <a:t>John 15:7-11</a:t>
            </a:r>
            <a:endParaRPr lang="en-US" dirty="0"/>
          </a:p>
        </p:txBody>
      </p:sp>
      <p:pic>
        <p:nvPicPr>
          <p:cNvPr id="9" name="Picture 8" descr="grapes.jpg"/>
          <p:cNvPicPr>
            <a:picLocks noChangeAspect="1"/>
          </p:cNvPicPr>
          <p:nvPr/>
        </p:nvPicPr>
        <p:blipFill>
          <a:blip r:embed="rId4" cstate="print">
            <a:lum bright="-5000" contrast="10000"/>
          </a:blip>
          <a:srcRect t="5424"/>
          <a:stretch>
            <a:fillRect/>
          </a:stretch>
        </p:blipFill>
        <p:spPr>
          <a:xfrm>
            <a:off x="0" y="1676401"/>
            <a:ext cx="9144000" cy="403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Bearing Fruit..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000"/>
              </a:lnSpc>
            </a:pPr>
            <a:r>
              <a:rPr lang="en-US" dirty="0" smtClean="0"/>
              <a:t>4  Abide in Me, and I in you. As the branch cannot bear fruit of itself, unless it abides in the vine, neither can you, unless you abide in Me.</a:t>
            </a:r>
          </a:p>
          <a:p>
            <a:pPr lvl="1">
              <a:lnSpc>
                <a:spcPts val="3000"/>
              </a:lnSpc>
            </a:pPr>
            <a:endParaRPr lang="en-US" dirty="0" smtClean="0"/>
          </a:p>
          <a:p>
            <a:pPr lvl="1">
              <a:lnSpc>
                <a:spcPts val="3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traight Connector 24"/>
          <p:cNvCxnSpPr/>
          <p:nvPr/>
        </p:nvCxnSpPr>
        <p:spPr>
          <a:xfrm>
            <a:off x="6324600" y="3429000"/>
            <a:ext cx="9906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3" idx="4"/>
          </p:cNvCxnSpPr>
          <p:nvPr/>
        </p:nvCxnSpPr>
        <p:spPr>
          <a:xfrm>
            <a:off x="4572000" y="4572000"/>
            <a:ext cx="0" cy="6096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495800" y="1143000"/>
            <a:ext cx="0" cy="762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133600" y="4038600"/>
            <a:ext cx="1066800" cy="3048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286000" y="2057400"/>
            <a:ext cx="838200" cy="381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2"/>
          <p:cNvSpPr/>
          <p:nvPr/>
        </p:nvSpPr>
        <p:spPr>
          <a:xfrm>
            <a:off x="2819400" y="1981200"/>
            <a:ext cx="3505200" cy="25908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25-grape-vine-bor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6600" y="2819400"/>
            <a:ext cx="2590800" cy="13200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352800" y="2514600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j-lt"/>
              </a:rPr>
              <a:t>ABIDING IN THE VINE</a:t>
            </a:r>
            <a:endParaRPr lang="en-US" sz="2000" b="1" dirty="0">
              <a:latin typeface="+mj-lt"/>
            </a:endParaRPr>
          </a:p>
        </p:txBody>
      </p:sp>
      <p:pic>
        <p:nvPicPr>
          <p:cNvPr id="5" name="Picture 4" descr="fruit-of-the-spiri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1524000"/>
            <a:ext cx="1875868" cy="1284163"/>
          </a:xfrm>
          <a:prstGeom prst="rect">
            <a:avLst/>
          </a:prstGeom>
        </p:spPr>
      </p:pic>
      <p:pic>
        <p:nvPicPr>
          <p:cNvPr id="8" name="Picture 7" descr="sacrifice of praise.jpg"/>
          <p:cNvPicPr>
            <a:picLocks noChangeAspect="1"/>
          </p:cNvPicPr>
          <p:nvPr/>
        </p:nvPicPr>
        <p:blipFill>
          <a:blip r:embed="rId4" cstate="print">
            <a:lum bright="-7000" contrast="10000"/>
          </a:blip>
          <a:stretch>
            <a:fillRect/>
          </a:stretch>
        </p:blipFill>
        <p:spPr>
          <a:xfrm>
            <a:off x="457200" y="3581400"/>
            <a:ext cx="1867476" cy="1371600"/>
          </a:xfrm>
          <a:prstGeom prst="rect">
            <a:avLst/>
          </a:prstGeom>
        </p:spPr>
      </p:pic>
      <p:pic>
        <p:nvPicPr>
          <p:cNvPr id="12" name="Picture 11" descr="Phil 4 17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05200" y="381000"/>
            <a:ext cx="1905000" cy="1295400"/>
          </a:xfrm>
          <a:prstGeom prst="rect">
            <a:avLst/>
          </a:prstGeom>
        </p:spPr>
      </p:pic>
      <p:pic>
        <p:nvPicPr>
          <p:cNvPr id="15" name="Picture 14" descr="walk worthy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657600" y="5029200"/>
            <a:ext cx="1905000" cy="1295400"/>
          </a:xfrm>
          <a:prstGeom prst="rect">
            <a:avLst/>
          </a:prstGeom>
        </p:spPr>
      </p:pic>
      <p:pic>
        <p:nvPicPr>
          <p:cNvPr id="24" name="Picture 23" descr="John+4 35-38.jpg"/>
          <p:cNvPicPr>
            <a:picLocks noChangeAspect="1"/>
          </p:cNvPicPr>
          <p:nvPr/>
        </p:nvPicPr>
        <p:blipFill>
          <a:blip r:embed="rId7" cstate="print">
            <a:lum bright="-6000" contrast="10000"/>
          </a:blip>
          <a:stretch>
            <a:fillRect/>
          </a:stretch>
        </p:blipFill>
        <p:spPr>
          <a:xfrm>
            <a:off x="6781800" y="2667000"/>
            <a:ext cx="1905000" cy="129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Answered prayer..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000"/>
              </a:lnSpc>
            </a:pPr>
            <a:r>
              <a:rPr lang="en-US" dirty="0" smtClean="0"/>
              <a:t>7  </a:t>
            </a:r>
            <a:r>
              <a:rPr lang="en-US" baseline="30000" dirty="0" smtClean="0"/>
              <a:t> </a:t>
            </a:r>
            <a:r>
              <a:rPr lang="en-US" dirty="0" smtClean="0"/>
              <a:t>If you abide in Me, and My words abide in you, you will ask what you desire, and it shall be done for you.</a:t>
            </a:r>
          </a:p>
          <a:p>
            <a:pPr>
              <a:lnSpc>
                <a:spcPts val="3000"/>
              </a:lnSpc>
            </a:pPr>
            <a:r>
              <a:rPr lang="en-US" dirty="0" smtClean="0"/>
              <a:t>Psalm 37:4 Delight yourself in the Lord, and He shall give you the desires of your heart.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joy..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ts val="3000"/>
              </a:lnSpc>
            </a:pPr>
            <a:r>
              <a:rPr lang="en-US" sz="3000" dirty="0" smtClean="0"/>
              <a:t>11 “These things I have spoken to you, that My joy may remain in you, and </a:t>
            </a:r>
            <a:r>
              <a:rPr lang="en-US" sz="3000" i="1" dirty="0" smtClean="0"/>
              <a:t>that</a:t>
            </a:r>
            <a:r>
              <a:rPr lang="en-US" sz="3000" dirty="0" smtClean="0"/>
              <a:t> your joy may be full.</a:t>
            </a:r>
          </a:p>
          <a:p>
            <a:pPr>
              <a:lnSpc>
                <a:spcPts val="3000"/>
              </a:lnSpc>
            </a:pPr>
            <a:r>
              <a:rPr lang="en-US" sz="3000" dirty="0" smtClean="0"/>
              <a:t>Psalm 51:12 Restore to me the joy of Your salvation..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Assurance of salvation..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ts val="2700"/>
              </a:lnSpc>
            </a:pPr>
            <a:r>
              <a:rPr lang="en-US" sz="2800" dirty="0" smtClean="0"/>
              <a:t>5-6 </a:t>
            </a:r>
            <a:r>
              <a:rPr lang="en-US" sz="2800" baseline="30000" dirty="0" smtClean="0"/>
              <a:t> </a:t>
            </a:r>
            <a:r>
              <a:rPr lang="en-US" sz="2800" dirty="0" smtClean="0"/>
              <a:t>“I am the vine, you </a:t>
            </a:r>
            <a:r>
              <a:rPr lang="en-US" sz="2800" i="1" dirty="0" smtClean="0"/>
              <a:t>are</a:t>
            </a:r>
            <a:r>
              <a:rPr lang="en-US" sz="2800" dirty="0" smtClean="0"/>
              <a:t> the branches. He who abides in Me, and I in him, bears much fruit; for without Me you can do nothing. </a:t>
            </a:r>
            <a:r>
              <a:rPr lang="en-US" sz="2800" baseline="30000" dirty="0" smtClean="0"/>
              <a:t>6 </a:t>
            </a:r>
            <a:r>
              <a:rPr lang="en-US" sz="2800" dirty="0" smtClean="0"/>
              <a:t>If anyone does not abide in Me, he is cast out as a branch and is withered; and they gather them and throw </a:t>
            </a:r>
            <a:r>
              <a:rPr lang="en-US" sz="2800" i="1" dirty="0" smtClean="0"/>
              <a:t>them</a:t>
            </a:r>
            <a:r>
              <a:rPr lang="en-US" sz="2800" dirty="0" smtClean="0"/>
              <a:t> into the fire, and they are burned. </a:t>
            </a:r>
          </a:p>
          <a:p>
            <a:pPr>
              <a:lnSpc>
                <a:spcPts val="2700"/>
              </a:lnSpc>
            </a:pPr>
            <a:r>
              <a:rPr lang="en-US" sz="2800" dirty="0" smtClean="0"/>
              <a:t>Romans 8:1 </a:t>
            </a:r>
            <a:r>
              <a:rPr lang="en-US" sz="2800" i="1" dirty="0" smtClean="0"/>
              <a:t>There is</a:t>
            </a:r>
            <a:r>
              <a:rPr lang="en-US" sz="2800" dirty="0" smtClean="0"/>
              <a:t> therefore now no condemnation to those who are in Christ Jesus, who do not walk according to the flesh, but according to the Spirit.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3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-2" y="0"/>
            <a:ext cx="9144002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2286000"/>
            <a:ext cx="9144000" cy="45720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6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/>
              <a:t>Benefits of Life in Christ</a:t>
            </a:r>
            <a:endParaRPr lang="en-US" sz="44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2438400" y="5943600"/>
            <a:ext cx="4267200" cy="685800"/>
          </a:xfrm>
          <a:solidFill>
            <a:schemeClr val="tx1">
              <a:alpha val="50000"/>
            </a:schemeClr>
          </a:solidFill>
        </p:spPr>
        <p:txBody>
          <a:bodyPr/>
          <a:lstStyle/>
          <a:p>
            <a:r>
              <a:rPr lang="en-US" dirty="0" smtClean="0"/>
              <a:t>John 15:7-11</a:t>
            </a:r>
            <a:endParaRPr lang="en-US" dirty="0"/>
          </a:p>
        </p:txBody>
      </p:sp>
      <p:pic>
        <p:nvPicPr>
          <p:cNvPr id="9" name="Picture 8" descr="grapes.jpg"/>
          <p:cNvPicPr>
            <a:picLocks noChangeAspect="1"/>
          </p:cNvPicPr>
          <p:nvPr/>
        </p:nvPicPr>
        <p:blipFill>
          <a:blip r:embed="rId4" cstate="print">
            <a:lum bright="-5000" contrast="10000"/>
          </a:blip>
          <a:srcRect t="5424"/>
          <a:stretch>
            <a:fillRect/>
          </a:stretch>
        </p:blipFill>
        <p:spPr>
          <a:xfrm>
            <a:off x="0" y="1676401"/>
            <a:ext cx="9144000" cy="403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4596</TotalTime>
  <Words>108</Words>
  <Application>Microsoft Office PowerPoint</Application>
  <PresentationFormat>On-screen Show (4:3)</PresentationFormat>
  <Paragraphs>18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Benefits of Life in Christ</vt:lpstr>
      <vt:lpstr>Bearing Fruit..</vt:lpstr>
      <vt:lpstr>Slide 3</vt:lpstr>
      <vt:lpstr>Answered prayer..</vt:lpstr>
      <vt:lpstr>Full joy..</vt:lpstr>
      <vt:lpstr>Assurance of salvation.. </vt:lpstr>
      <vt:lpstr>Benefits of Life in Christ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127</cp:revision>
  <dcterms:created xsi:type="dcterms:W3CDTF">2015-10-04T04:19:18Z</dcterms:created>
  <dcterms:modified xsi:type="dcterms:W3CDTF">2018-05-11T16:05:01Z</dcterms:modified>
</cp:coreProperties>
</file>