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900"/>
    <a:srgbClr val="140A00"/>
    <a:srgbClr val="3E1F00"/>
    <a:srgbClr val="663300"/>
    <a:srgbClr val="FFDD71"/>
    <a:srgbClr val="FFCF37"/>
    <a:srgbClr val="FFD961"/>
    <a:srgbClr val="BCB48A"/>
    <a:srgbClr val="B1A777"/>
    <a:srgbClr val="B9B0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65" d="100"/>
          <a:sy n="65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4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pic>
        <p:nvPicPr>
          <p:cNvPr id="11" name="Picture 10" descr="lynden wa.JPG"/>
          <p:cNvPicPr>
            <a:picLocks noChangeAspect="1"/>
          </p:cNvPicPr>
          <p:nvPr userDrawn="1"/>
        </p:nvPicPr>
        <p:blipFill>
          <a:blip r:embed="rId10" cstate="print">
            <a:lum contrast="10000"/>
          </a:blip>
          <a:srcRect l="16105" r="18906"/>
          <a:stretch>
            <a:fillRect/>
          </a:stretch>
        </p:blipFill>
        <p:spPr>
          <a:xfrm>
            <a:off x="1" y="1676400"/>
            <a:ext cx="9144000" cy="4191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1600200"/>
            <a:ext cx="9144000" cy="42672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752600"/>
            <a:ext cx="8458200" cy="41148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pic>
        <p:nvPicPr>
          <p:cNvPr id="10" name="Picture 9" descr="lynden wa.JPG"/>
          <p:cNvPicPr>
            <a:picLocks noChangeAspect="1"/>
          </p:cNvPicPr>
          <p:nvPr/>
        </p:nvPicPr>
        <p:blipFill>
          <a:blip r:embed="rId4" cstate="print">
            <a:lum contrast="10000"/>
          </a:blip>
          <a:srcRect l="16105" r="18906"/>
          <a:stretch>
            <a:fillRect/>
          </a:stretch>
        </p:blipFill>
        <p:spPr>
          <a:xfrm>
            <a:off x="0" y="1752600"/>
            <a:ext cx="9144000" cy="4114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752600"/>
            <a:ext cx="9144000" cy="411480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The Peace of Christ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267200" cy="685800"/>
          </a:xfrm>
          <a:solidFill>
            <a:schemeClr val="tx1">
              <a:alpha val="50000"/>
            </a:schemeClr>
          </a:solidFill>
        </p:spPr>
        <p:txBody>
          <a:bodyPr/>
          <a:lstStyle/>
          <a:p>
            <a:r>
              <a:rPr lang="en-US" dirty="0" smtClean="0"/>
              <a:t>John 14:27-31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pic>
        <p:nvPicPr>
          <p:cNvPr id="10" name="Picture 9" descr="lynden wa.JPG"/>
          <p:cNvPicPr>
            <a:picLocks noChangeAspect="1"/>
          </p:cNvPicPr>
          <p:nvPr/>
        </p:nvPicPr>
        <p:blipFill>
          <a:blip r:embed="rId4" cstate="print">
            <a:lum contrast="10000"/>
          </a:blip>
          <a:srcRect l="16105" r="18906"/>
          <a:stretch>
            <a:fillRect/>
          </a:stretch>
        </p:blipFill>
        <p:spPr>
          <a:xfrm>
            <a:off x="0" y="1752600"/>
            <a:ext cx="9144000" cy="4114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752600"/>
            <a:ext cx="9144000" cy="411480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The Peace of Christ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267200" cy="685800"/>
          </a:xfrm>
          <a:solidFill>
            <a:schemeClr val="tx1">
              <a:alpha val="50000"/>
            </a:schemeClr>
          </a:solidFill>
        </p:spPr>
        <p:txBody>
          <a:bodyPr/>
          <a:lstStyle/>
          <a:p>
            <a:r>
              <a:rPr lang="en-US" dirty="0" smtClean="0"/>
              <a:t>John 14:27-31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sy city life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t="16364" b="7013"/>
          <a:stretch>
            <a:fillRect/>
          </a:stretch>
        </p:blipFill>
        <p:spPr>
          <a:xfrm>
            <a:off x="-1" y="1708823"/>
            <a:ext cx="9144001" cy="415857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676400"/>
            <a:ext cx="9144000" cy="41910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view of peace..</a:t>
            </a:r>
            <a:endParaRPr lang="en-US" dirty="0"/>
          </a:p>
        </p:txBody>
      </p:sp>
      <p:sp>
        <p:nvSpPr>
          <p:cNvPr id="8" name="Subtitle 6"/>
          <p:cNvSpPr txBox="1">
            <a:spLocks/>
          </p:cNvSpPr>
          <p:nvPr/>
        </p:nvSpPr>
        <p:spPr>
          <a:xfrm>
            <a:off x="1143000" y="5943600"/>
            <a:ext cx="6781800" cy="685800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900" noProof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000" noProof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Absence of trouble and stress..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erenity-pea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1676400"/>
            <a:ext cx="9144001" cy="4191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676400"/>
            <a:ext cx="9144000" cy="41910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Biblical peace..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274320">
              <a:lnSpc>
                <a:spcPts val="2700"/>
              </a:lnSpc>
            </a:pPr>
            <a:r>
              <a:rPr lang="en-US" sz="2700" dirty="0" smtClean="0"/>
              <a:t>John 14:27 Peace I leave with you, My peace I give to you; not as the world gives do I give to you. Let not your heart be troubled, neither let it be afraid.</a:t>
            </a:r>
            <a:endParaRPr lang="en-US" sz="2700" dirty="0"/>
          </a:p>
        </p:txBody>
      </p:sp>
      <p:sp>
        <p:nvSpPr>
          <p:cNvPr id="7" name="Subtitle 6"/>
          <p:cNvSpPr txBox="1">
            <a:spLocks/>
          </p:cNvSpPr>
          <p:nvPr/>
        </p:nvSpPr>
        <p:spPr>
          <a:xfrm>
            <a:off x="1143000" y="5943600"/>
            <a:ext cx="6781800" cy="685800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900" noProof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000" noProof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Not based on outward circumstances..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>
                <a:solidFill>
                  <a:srgbClr val="FF0000"/>
                </a:solidFill>
              </a:rPr>
              <a:t>  1 </a:t>
            </a:r>
            <a:r>
              <a:rPr lang="en-US" dirty="0" smtClean="0"/>
              <a:t>Nature of this peace..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Peace with God.. </a:t>
            </a:r>
          </a:p>
          <a:p>
            <a:pPr lvl="1">
              <a:lnSpc>
                <a:spcPts val="2600"/>
              </a:lnSpc>
            </a:pPr>
            <a:r>
              <a:rPr lang="en-US" dirty="0" smtClean="0"/>
              <a:t>Rom 5:1-2 having been justified by faith, we have peace with God through our Lord Jesus Christ..</a:t>
            </a:r>
          </a:p>
          <a:p>
            <a:pPr lvl="1">
              <a:lnSpc>
                <a:spcPts val="2600"/>
              </a:lnSpc>
            </a:pPr>
            <a:r>
              <a:rPr lang="en-US" dirty="0" smtClean="0"/>
              <a:t>Col 1:20-22 to reconcile all things to Himself, by Him, whether things on earth or things in heaven, having made peace through the blood of His cross.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5" descr="peace_with_go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76400"/>
            <a:ext cx="9144000" cy="41910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0" y="1676400"/>
            <a:ext cx="9144000" cy="41910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>
                <a:solidFill>
                  <a:srgbClr val="FF0000"/>
                </a:solidFill>
              </a:rPr>
              <a:t>  1 </a:t>
            </a:r>
            <a:r>
              <a:rPr lang="en-US" dirty="0" smtClean="0"/>
              <a:t>Nature of this peace..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04800" y="1676400"/>
            <a:ext cx="84582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The peace of God..</a:t>
            </a:r>
          </a:p>
          <a:p>
            <a:pPr lvl="1">
              <a:lnSpc>
                <a:spcPts val="2600"/>
              </a:lnSpc>
            </a:pPr>
            <a:r>
              <a:rPr lang="en-US" sz="2400" dirty="0" smtClean="0"/>
              <a:t>John 14:27 Peace I leave with you, My peace I give to you; not as the world gives do I give to you. Let not your heart be troubled, neither let it be afraid.</a:t>
            </a:r>
          </a:p>
          <a:p>
            <a:pPr lvl="1">
              <a:lnSpc>
                <a:spcPts val="2600"/>
              </a:lnSpc>
            </a:pPr>
            <a:r>
              <a:rPr lang="en-US" dirty="0" smtClean="0"/>
              <a:t>Phil 4:6-7 Be anxious for nothing..</a:t>
            </a:r>
            <a:r>
              <a:rPr lang="en-US" baseline="30000" dirty="0" smtClean="0"/>
              <a:t>7 </a:t>
            </a:r>
            <a:r>
              <a:rPr lang="en-US" dirty="0" smtClean="0"/>
              <a:t>and the peace of God, which surpasses all understanding, will guard your hearts and minds through Christ Jesus.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 Source of this peace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peace of God.. </a:t>
            </a:r>
          </a:p>
          <a:p>
            <a:pPr lvl="1">
              <a:lnSpc>
                <a:spcPts val="2600"/>
              </a:lnSpc>
            </a:pPr>
            <a:r>
              <a:rPr lang="en-US" dirty="0" smtClean="0"/>
              <a:t>Phil 4:9 </a:t>
            </a:r>
            <a:r>
              <a:rPr lang="en-US" baseline="30000" dirty="0" smtClean="0"/>
              <a:t> </a:t>
            </a:r>
            <a:r>
              <a:rPr lang="en-US" dirty="0" smtClean="0"/>
              <a:t>The things which you learned and received and heard and saw in me, these do, and the God of peace will be with you.</a:t>
            </a:r>
          </a:p>
          <a:p>
            <a:pPr>
              <a:lnSpc>
                <a:spcPts val="2600"/>
              </a:lnSpc>
            </a:pPr>
            <a:r>
              <a:rPr lang="en-US" dirty="0" smtClean="0"/>
              <a:t>Jesus is the Giver of peace..</a:t>
            </a:r>
          </a:p>
          <a:p>
            <a:pPr lvl="1">
              <a:lnSpc>
                <a:spcPts val="2600"/>
              </a:lnSpc>
            </a:pPr>
            <a:r>
              <a:rPr lang="en-US" dirty="0" smtClean="0"/>
              <a:t>John 14:27 My peace I give to you..</a:t>
            </a:r>
          </a:p>
          <a:p>
            <a:pPr lvl="1">
              <a:lnSpc>
                <a:spcPts val="2600"/>
              </a:lnSpc>
            </a:pPr>
            <a:r>
              <a:rPr lang="en-US" dirty="0" smtClean="0"/>
              <a:t>2 </a:t>
            </a:r>
            <a:r>
              <a:rPr lang="en-US" dirty="0" err="1" smtClean="0"/>
              <a:t>Thess</a:t>
            </a:r>
            <a:r>
              <a:rPr lang="en-US" dirty="0" smtClean="0"/>
              <a:t> 3:16 Now may the Lord of peace Himself give you peace always in every way. The Lord </a:t>
            </a:r>
            <a:r>
              <a:rPr lang="en-US" i="1" dirty="0" smtClean="0"/>
              <a:t>be</a:t>
            </a:r>
            <a:r>
              <a:rPr lang="en-US" dirty="0" smtClean="0"/>
              <a:t> with you all.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 Source of this peace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Holy Spirit dispenses peace to us..</a:t>
            </a:r>
          </a:p>
          <a:p>
            <a:pPr lvl="1"/>
            <a:r>
              <a:rPr lang="en-US" dirty="0" smtClean="0"/>
              <a:t>Gal 5:22 The fruit of the Spirit is love, joy, peace..</a:t>
            </a:r>
          </a:p>
          <a:p>
            <a:pPr lvl="1"/>
            <a:r>
              <a:rPr lang="en-US" dirty="0" smtClean="0"/>
              <a:t>John 16:14 He will glorify Me, for He will take of what is mine, and declare it to you..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 Contrast with the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John 14:27 My peace I give to you.. not as the world gives do I give to you..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Col 3:15 And let the peace of God rule in your hearts, to which also you were called in one body; and be thankful.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 Contrast with the World</a:t>
            </a:r>
            <a:endParaRPr lang="en-US" dirty="0"/>
          </a:p>
        </p:txBody>
      </p:sp>
      <p:pic>
        <p:nvPicPr>
          <p:cNvPr id="8" name="Content Placeholder 3" descr="the Lord will keep in perfect peace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-1" y="1676400"/>
            <a:ext cx="9144001" cy="41910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0" y="1676400"/>
            <a:ext cx="9144000" cy="41910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752600"/>
            <a:ext cx="8458200" cy="4114800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en-US" dirty="0" smtClean="0"/>
              <a:t>Isaiah 26:3 You will keep </a:t>
            </a:r>
            <a:r>
              <a:rPr lang="en-US" i="1" dirty="0" smtClean="0"/>
              <a:t>him</a:t>
            </a:r>
            <a:r>
              <a:rPr lang="en-US" dirty="0" smtClean="0"/>
              <a:t> in perfect peace, whose mind </a:t>
            </a:r>
            <a:r>
              <a:rPr lang="en-US" i="1" dirty="0" smtClean="0"/>
              <a:t>is</a:t>
            </a:r>
            <a:r>
              <a:rPr lang="en-US" dirty="0" smtClean="0"/>
              <a:t> stayed </a:t>
            </a:r>
            <a:r>
              <a:rPr lang="en-US" i="1" dirty="0" smtClean="0"/>
              <a:t>on You,</a:t>
            </a:r>
            <a:r>
              <a:rPr lang="en-US" dirty="0" smtClean="0"/>
              <a:t> because he trusts in You.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Psalm 119:165 Great peace have those who love Your law, And nothing causes them to stumble.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4082</TotalTime>
  <Words>354</Words>
  <Application>Microsoft Office PowerPoint</Application>
  <PresentationFormat>On-screen Show (4:3)</PresentationFormat>
  <Paragraphs>35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Peace of Christ</vt:lpstr>
      <vt:lpstr>Modern view of peace..</vt:lpstr>
      <vt:lpstr>Biblical peace.. </vt:lpstr>
      <vt:lpstr>  1 Nature of this peace.. </vt:lpstr>
      <vt:lpstr>  1 Nature of this peace.. </vt:lpstr>
      <vt:lpstr>2  Source of this peace</vt:lpstr>
      <vt:lpstr>2  Source of this peace</vt:lpstr>
      <vt:lpstr>3  Contrast with the World</vt:lpstr>
      <vt:lpstr>3  Contrast with the World</vt:lpstr>
      <vt:lpstr>The Peace of Christ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121</cp:revision>
  <dcterms:created xsi:type="dcterms:W3CDTF">2015-10-04T04:19:18Z</dcterms:created>
  <dcterms:modified xsi:type="dcterms:W3CDTF">2018-05-11T16:03:21Z</dcterms:modified>
</cp:coreProperties>
</file>