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1E0F00"/>
    <a:srgbClr val="321900"/>
    <a:srgbClr val="3E1F00"/>
    <a:srgbClr val="140A00"/>
    <a:srgbClr val="663300"/>
    <a:srgbClr val="FFDD71"/>
    <a:srgbClr val="FFCF37"/>
    <a:srgbClr val="FFD961"/>
    <a:srgbClr val="BC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4660"/>
  </p:normalViewPr>
  <p:slideViewPr>
    <p:cSldViewPr>
      <p:cViewPr varScale="1">
        <p:scale>
          <a:sx n="64" d="100"/>
          <a:sy n="64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7-characteristics-of-healthy-families cropped.jpg"/>
          <p:cNvPicPr>
            <a:picLocks noChangeAspect="1"/>
          </p:cNvPicPr>
          <p:nvPr userDrawn="1"/>
        </p:nvPicPr>
        <p:blipFill>
          <a:blip r:embed="rId10" cstate="print">
            <a:lum bright="-4000"/>
          </a:blip>
          <a:stretch>
            <a:fillRect/>
          </a:stretch>
        </p:blipFill>
        <p:spPr>
          <a:xfrm>
            <a:off x="0" y="4038600"/>
            <a:ext cx="9144000" cy="2065020"/>
          </a:xfrm>
          <a:prstGeom prst="rect">
            <a:avLst/>
          </a:prstGeom>
        </p:spPr>
      </p:pic>
      <p:pic>
        <p:nvPicPr>
          <p:cNvPr id="6" name="Picture 5" descr="7-characteristics-of-healthy-families.jpg"/>
          <p:cNvPicPr>
            <a:picLocks noChangeAspect="1"/>
          </p:cNvPicPr>
          <p:nvPr userDrawn="1"/>
        </p:nvPicPr>
        <p:blipFill>
          <a:blip r:embed="rId11" cstate="print">
            <a:lum bright="-10000" contrast="10000"/>
          </a:blip>
          <a:srcRect b="49143"/>
          <a:stretch>
            <a:fillRect/>
          </a:stretch>
        </p:blipFill>
        <p:spPr>
          <a:xfrm>
            <a:off x="0" y="1676400"/>
            <a:ext cx="9144000" cy="24414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descr="Healthy families text page.jpg"/>
          <p:cNvPicPr>
            <a:picLocks noChangeAspect="1"/>
          </p:cNvPicPr>
          <p:nvPr userDrawn="1"/>
        </p:nvPicPr>
        <p:blipFill>
          <a:blip r:embed="rId12" cstate="print"/>
          <a:srcRect r="117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E0F00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acteristics of Healthy Familie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409"/>
            <a:ext cx="9144000" cy="6855181"/>
          </a:xfrm>
          <a:prstGeom prst="rect">
            <a:avLst/>
          </a:prstGeom>
        </p:spPr>
      </p:pic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6" name="Picture 5" descr="7-characteristics-of-healthy-families cropped.jpg"/>
          <p:cNvPicPr>
            <a:picLocks noChangeAspect="1"/>
          </p:cNvPicPr>
          <p:nvPr/>
        </p:nvPicPr>
        <p:blipFill>
          <a:blip r:embed="rId4" cstate="print">
            <a:lum bright="-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  <a:effectLst/>
              </a:rPr>
              <a:t>Deuteronomy 6:4-9</a:t>
            </a:r>
          </a:p>
        </p:txBody>
      </p:sp>
      <p:pic>
        <p:nvPicPr>
          <p:cNvPr id="5" name="Picture 4" descr="7-characteristics-of-healthy-families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rcRect b="49143"/>
          <a:stretch>
            <a:fillRect/>
          </a:stretch>
        </p:blipFill>
        <p:spPr>
          <a:xfrm>
            <a:off x="0" y="0"/>
            <a:ext cx="9144000" cy="2441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8610600" cy="1600200"/>
          </a:xfrm>
        </p:spPr>
        <p:txBody>
          <a:bodyPr>
            <a:noAutofit/>
          </a:bodyPr>
          <a:lstStyle/>
          <a:p>
            <a:pPr>
              <a:lnSpc>
                <a:spcPts val="5400"/>
              </a:lnSpc>
            </a:pPr>
            <a:r>
              <a:rPr lang="en-US" sz="5400" dirty="0">
                <a:solidFill>
                  <a:srgbClr val="3E1F00"/>
                </a:solidFill>
                <a:effectLst/>
              </a:rPr>
              <a:t>Characteristics of </a:t>
            </a:r>
            <a:br>
              <a:rPr lang="en-US" sz="5400" dirty="0">
                <a:solidFill>
                  <a:srgbClr val="3E1F00"/>
                </a:solidFill>
                <a:effectLst/>
              </a:rPr>
            </a:br>
            <a:r>
              <a:rPr lang="en-US" sz="5400" dirty="0">
                <a:solidFill>
                  <a:srgbClr val="3E1F00"/>
                </a:solidFill>
                <a:effectLst/>
              </a:rPr>
              <a:t>Healthy Families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1 </a:t>
            </a:r>
            <a:r>
              <a:rPr lang="en-US" dirty="0"/>
              <a:t>The Role Model of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67200"/>
          </a:xfrm>
        </p:spPr>
        <p:txBody>
          <a:bodyPr/>
          <a:lstStyle/>
          <a:p>
            <a:pPr>
              <a:buNone/>
            </a:pPr>
            <a:r>
              <a:rPr lang="en-US" dirty="0"/>
              <a:t>#1 What your kids see you do as they grow up is what you’ll likely see them do when they grow up..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</a:rPr>
              <a:t>Deut 6:4-9 </a:t>
            </a:r>
          </a:p>
          <a:p>
            <a:pPr lvl="1"/>
            <a:r>
              <a:rPr lang="en-US" dirty="0"/>
              <a:t>Formal instruction (what you tell them)</a:t>
            </a:r>
          </a:p>
          <a:p>
            <a:pPr lvl="1"/>
            <a:r>
              <a:rPr lang="en-US" dirty="0"/>
              <a:t>Informal instruction (the values you live)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2 </a:t>
            </a:r>
            <a:r>
              <a:rPr lang="en-US" dirty="0"/>
              <a:t>Family Time is a Top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67200"/>
          </a:xfrm>
        </p:spPr>
        <p:txBody>
          <a:bodyPr/>
          <a:lstStyle/>
          <a:p>
            <a:pPr>
              <a:buNone/>
            </a:pPr>
            <a:r>
              <a:rPr lang="en-US" dirty="0"/>
              <a:t>#2 Healthy parents don’t find time, they make time..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Deut 6:7  </a:t>
            </a:r>
          </a:p>
          <a:p>
            <a:pPr lvl="2"/>
            <a:r>
              <a:rPr lang="en-US" dirty="0"/>
              <a:t>spending casual time together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Luke 5:17-20</a:t>
            </a:r>
          </a:p>
          <a:p>
            <a:pPr lvl="2"/>
            <a:r>
              <a:rPr lang="en-US" dirty="0"/>
              <a:t>Make the most of teachable moments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pPr indent="-457200"/>
            <a:r>
              <a:rPr lang="en-US" sz="4400" dirty="0">
                <a:solidFill>
                  <a:srgbClr val="FF0000"/>
                </a:solidFill>
              </a:rPr>
              <a:t>3 </a:t>
            </a:r>
            <a:r>
              <a:rPr lang="en-US" dirty="0"/>
              <a:t>Plenty of Constructive Communication..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672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dirty="0"/>
              <a:t>#3  A healthy home is where people make time to listen, ask questions and nurture quality communication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Eph 4:15, 29  </a:t>
            </a:r>
          </a:p>
          <a:p>
            <a:pPr lvl="2"/>
            <a:r>
              <a:rPr lang="en-US" dirty="0"/>
              <a:t>Use words to build up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Proverbs 21:11</a:t>
            </a:r>
          </a:p>
          <a:p>
            <a:pPr lvl="2"/>
            <a:r>
              <a:rPr lang="en-US" dirty="0"/>
              <a:t>Learn to be a good listener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4 </a:t>
            </a:r>
            <a:r>
              <a:rPr lang="en-US" dirty="0"/>
              <a:t>Cultivating an Encouraging </a:t>
            </a:r>
            <a:r>
              <a:rPr lang="en-US" dirty="0" err="1"/>
              <a:t>Enviroment</a:t>
            </a:r>
            <a:r>
              <a:rPr lang="en-US" dirty="0"/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672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dirty="0"/>
              <a:t>#4 Sincere appreciation is frequently expressed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Eph 6:1-4; Col 3:22-23</a:t>
            </a:r>
          </a:p>
          <a:p>
            <a:pPr lvl="2"/>
            <a:r>
              <a:rPr lang="en-US" dirty="0"/>
              <a:t>Expressing simple appreciation</a:t>
            </a:r>
          </a:p>
          <a:p>
            <a:pPr lvl="2"/>
            <a:r>
              <a:rPr lang="en-US" dirty="0"/>
              <a:t>Avoiding hurtful criticism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1 </a:t>
            </a:r>
            <a:r>
              <a:rPr lang="en-US" dirty="0" err="1">
                <a:solidFill>
                  <a:srgbClr val="FFC000"/>
                </a:solidFill>
              </a:rPr>
              <a:t>Thess</a:t>
            </a:r>
            <a:r>
              <a:rPr lang="en-US" dirty="0">
                <a:solidFill>
                  <a:srgbClr val="FFC000"/>
                </a:solidFill>
              </a:rPr>
              <a:t> 5:11; Heb 3:12-13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5 </a:t>
            </a:r>
            <a:r>
              <a:rPr lang="en-US" dirty="0"/>
              <a:t>A Spiritual Focus..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672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dirty="0"/>
              <a:t>#5  The healthiest homes are godly homes built on spiritual foundation with a spiritual focus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Psalm 127:1-2</a:t>
            </a:r>
            <a:endParaRPr lang="en-US" dirty="0"/>
          </a:p>
          <a:p>
            <a:pPr lvl="2"/>
            <a:r>
              <a:rPr lang="en-US" dirty="0"/>
              <a:t>Pray  together, worship together</a:t>
            </a:r>
          </a:p>
          <a:p>
            <a:pPr lvl="2"/>
            <a:r>
              <a:rPr lang="en-US" dirty="0"/>
              <a:t>Talk about spiritual matters as a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acteristics of Healthy Familie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409"/>
            <a:ext cx="9144000" cy="6855181"/>
          </a:xfrm>
          <a:prstGeom prst="rect">
            <a:avLst/>
          </a:prstGeom>
        </p:spPr>
      </p:pic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6" name="Picture 5" descr="7-characteristics-of-healthy-families cropped.jpg"/>
          <p:cNvPicPr>
            <a:picLocks noChangeAspect="1"/>
          </p:cNvPicPr>
          <p:nvPr/>
        </p:nvPicPr>
        <p:blipFill>
          <a:blip r:embed="rId4" cstate="print">
            <a:lum bright="-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  <a:effectLst/>
              </a:rPr>
              <a:t>Deuteronomy 6:4-9</a:t>
            </a:r>
          </a:p>
        </p:txBody>
      </p:sp>
      <p:pic>
        <p:nvPicPr>
          <p:cNvPr id="5" name="Picture 4" descr="7-characteristics-of-healthy-families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rcRect b="49143"/>
          <a:stretch>
            <a:fillRect/>
          </a:stretch>
        </p:blipFill>
        <p:spPr>
          <a:xfrm>
            <a:off x="0" y="0"/>
            <a:ext cx="9144000" cy="2441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8610600" cy="1600200"/>
          </a:xfrm>
        </p:spPr>
        <p:txBody>
          <a:bodyPr>
            <a:noAutofit/>
          </a:bodyPr>
          <a:lstStyle/>
          <a:p>
            <a:pPr>
              <a:lnSpc>
                <a:spcPts val="5400"/>
              </a:lnSpc>
            </a:pPr>
            <a:r>
              <a:rPr lang="en-US" sz="5400" dirty="0">
                <a:solidFill>
                  <a:srgbClr val="3E1F00"/>
                </a:solidFill>
                <a:effectLst/>
              </a:rPr>
              <a:t>Characteristics of </a:t>
            </a:r>
            <a:br>
              <a:rPr lang="en-US" sz="5400" dirty="0">
                <a:solidFill>
                  <a:srgbClr val="3E1F00"/>
                </a:solidFill>
                <a:effectLst/>
              </a:rPr>
            </a:br>
            <a:r>
              <a:rPr lang="en-US" sz="5400" dirty="0">
                <a:solidFill>
                  <a:srgbClr val="3E1F00"/>
                </a:solidFill>
                <a:effectLst/>
              </a:rPr>
              <a:t>Healthy Families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5276</TotalTime>
  <Words>196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Tahoma</vt:lpstr>
      <vt:lpstr>Office Theme</vt:lpstr>
      <vt:lpstr>Characteristics of  Healthy Families</vt:lpstr>
      <vt:lpstr>1 The Role Model of Parents</vt:lpstr>
      <vt:lpstr>2 Family Time is a Top Priority</vt:lpstr>
      <vt:lpstr>3 Plenty of Constructive Communication..</vt:lpstr>
      <vt:lpstr>4 Cultivating an Encouraging Enviroment..</vt:lpstr>
      <vt:lpstr>5 A Spiritual Focus..</vt:lpstr>
      <vt:lpstr>Characteristics of  Healthy Families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Karen Bailey</cp:lastModifiedBy>
  <cp:revision>159</cp:revision>
  <dcterms:created xsi:type="dcterms:W3CDTF">2015-10-04T04:19:18Z</dcterms:created>
  <dcterms:modified xsi:type="dcterms:W3CDTF">2018-11-18T05:09:50Z</dcterms:modified>
</cp:coreProperties>
</file>