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74" r:id="rId3"/>
    <p:sldId id="275" r:id="rId4"/>
    <p:sldId id="276" r:id="rId5"/>
    <p:sldId id="277" r:id="rId6"/>
    <p:sldId id="278" r:id="rId7"/>
    <p:sldId id="279" r:id="rId8"/>
    <p:sldId id="281" r:id="rId9"/>
    <p:sldId id="280"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0C15"/>
    <a:srgbClr val="F0ECE1"/>
    <a:srgbClr val="8A0000"/>
    <a:srgbClr val="F5ECE1"/>
    <a:srgbClr val="FFECE1"/>
    <a:srgbClr val="F5EEDB"/>
    <a:srgbClr val="BCB48A"/>
    <a:srgbClr val="B1A777"/>
    <a:srgbClr val="B9B085"/>
    <a:srgbClr val="A79C6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83" d="100"/>
          <a:sy n="83" d="100"/>
        </p:scale>
        <p:origin x="-91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222" y="-108"/>
      </p:cViewPr>
      <p:guideLst>
        <p:guide orient="horz" pos="2957"/>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338E981-28F5-479C-B752-E9E7FAEC94EB}" type="datetimeFigureOut">
              <a:rPr lang="en-US" smtClean="0"/>
              <a:pPr/>
              <a:t>3/25/2019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solidFill>
                  <a:schemeClr val="bg1"/>
                </a:solidFill>
              </a:defRPr>
            </a:lvl1pPr>
            <a:lvl2pPr>
              <a:defRPr sz="26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1600200"/>
            <a:ext cx="9144000" cy="4419600"/>
          </a:xfrm>
          <a:prstGeom prst="rect">
            <a:avLst/>
          </a:prstGeom>
          <a:solidFill>
            <a:srgbClr val="F0ECE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9144000" cy="6858000"/>
          </a:xfrm>
          <a:prstGeom prst="rect">
            <a:avLst/>
          </a:prstGeom>
          <a:solidFill>
            <a:srgbClr val="F0ECE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arble powerpoint background.jpg"/>
          <p:cNvPicPr>
            <a:picLocks noChangeAspect="1"/>
          </p:cNvPicPr>
          <p:nvPr userDrawn="1"/>
        </p:nvPicPr>
        <p:blipFill>
          <a:blip r:embed="rId9" cstate="print"/>
          <a:srcRect t="2604" b="2604"/>
          <a:stretch>
            <a:fillRect/>
          </a:stretch>
        </p:blipFill>
        <p:spPr>
          <a:xfrm>
            <a:off x="0" y="0"/>
            <a:ext cx="9144000" cy="6858000"/>
          </a:xfrm>
          <a:prstGeom prst="rect">
            <a:avLst/>
          </a:prstGeom>
        </p:spPr>
      </p:pic>
      <p:pic>
        <p:nvPicPr>
          <p:cNvPr id="13" name="Picture 12" descr="dark-blue-background 02.jpg"/>
          <p:cNvPicPr>
            <a:picLocks noChangeAspect="1"/>
          </p:cNvPicPr>
          <p:nvPr userDrawn="1"/>
        </p:nvPicPr>
        <p:blipFill>
          <a:blip r:embed="rId10" cstate="print">
            <a:lum bright="-35000" contrast="10000"/>
          </a:blip>
          <a:srcRect r="14845" b="18000"/>
          <a:stretch>
            <a:fillRect/>
          </a:stretch>
        </p:blipFill>
        <p:spPr>
          <a:xfrm>
            <a:off x="0" y="0"/>
            <a:ext cx="9144002" cy="6857963"/>
          </a:xfrm>
          <a:prstGeom prst="rect">
            <a:avLst/>
          </a:prstGeom>
        </p:spPr>
      </p:pic>
      <p:pic>
        <p:nvPicPr>
          <p:cNvPr id="11" name="Picture 10" descr="grass-growth-plant.jpg"/>
          <p:cNvPicPr>
            <a:picLocks noChangeAspect="1"/>
          </p:cNvPicPr>
          <p:nvPr userDrawn="1"/>
        </p:nvPicPr>
        <p:blipFill>
          <a:blip r:embed="rId11" cstate="print"/>
          <a:srcRect b="16036"/>
          <a:stretch>
            <a:fillRect/>
          </a:stretch>
        </p:blipFill>
        <p:spPr>
          <a:xfrm>
            <a:off x="0" y="1676400"/>
            <a:ext cx="9144000" cy="4309134"/>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15" name="Rectangle 14"/>
          <p:cNvSpPr/>
          <p:nvPr userDrawn="1"/>
        </p:nvSpPr>
        <p:spPr>
          <a:xfrm>
            <a:off x="0" y="1676400"/>
            <a:ext cx="9144000" cy="44196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04800" y="16764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lumMod val="95000"/>
            </a:schemeClr>
          </a:solidFill>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700" kern="1200">
          <a:solidFill>
            <a:schemeClr val="bg1">
              <a:lumMod val="95000"/>
            </a:schemeClr>
          </a:solidFill>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arble powerpoint background.jpg"/>
          <p:cNvPicPr>
            <a:picLocks noChangeAspect="1"/>
          </p:cNvPicPr>
          <p:nvPr/>
        </p:nvPicPr>
        <p:blipFill>
          <a:blip r:embed="rId3" cstate="print"/>
          <a:srcRect t="2604" b="2604"/>
          <a:stretch>
            <a:fillRect/>
          </a:stretch>
        </p:blipFill>
        <p:spPr>
          <a:xfrm>
            <a:off x="0" y="0"/>
            <a:ext cx="9144000" cy="6858000"/>
          </a:xfrm>
          <a:prstGeom prst="rect">
            <a:avLst/>
          </a:prstGeom>
        </p:spPr>
      </p:pic>
      <p:sp>
        <p:nvSpPr>
          <p:cNvPr id="9" name="Rectangle 8"/>
          <p:cNvSpPr/>
          <p:nvPr/>
        </p:nvSpPr>
        <p:spPr>
          <a:xfrm>
            <a:off x="0" y="0"/>
            <a:ext cx="9144000" cy="6858000"/>
          </a:xfrm>
          <a:prstGeom prst="rect">
            <a:avLst/>
          </a:prstGeom>
          <a:solidFill>
            <a:srgbClr val="F0ECE1">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6858000"/>
          </a:xfrm>
          <a:prstGeom prst="rect">
            <a:avLst/>
          </a:prstGeom>
          <a:solidFill>
            <a:srgbClr val="F0ECE1">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dirty="0" smtClean="0"/>
              <a:t>Growing Together in the Body</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solidFill>
                  <a:schemeClr val="bg1"/>
                </a:solidFill>
              </a:rPr>
              <a:t>Ephesians 4:13-16</a:t>
            </a:r>
            <a:endParaRPr lang="en-US" dirty="0">
              <a:solidFill>
                <a:schemeClr val="bg1"/>
              </a:solidFill>
            </a:endParaRPr>
          </a:p>
        </p:txBody>
      </p:sp>
      <p:pic>
        <p:nvPicPr>
          <p:cNvPr id="11" name="Picture 10" descr="grass-growth-plant.jpg"/>
          <p:cNvPicPr>
            <a:picLocks noChangeAspect="1"/>
          </p:cNvPicPr>
          <p:nvPr/>
        </p:nvPicPr>
        <p:blipFill>
          <a:blip r:embed="rId5" cstate="print"/>
          <a:srcRect b="22450"/>
          <a:stretch>
            <a:fillRect/>
          </a:stretch>
        </p:blipFill>
        <p:spPr>
          <a:xfrm>
            <a:off x="0" y="1676400"/>
            <a:ext cx="9144000" cy="4038600"/>
          </a:xfrm>
          <a:prstGeom prst="rect">
            <a:avLst/>
          </a:prstGeom>
        </p:spPr>
      </p:pic>
      <p:sp>
        <p:nvSpPr>
          <p:cNvPr id="10" name="Rectangle 9"/>
          <p:cNvSpPr/>
          <p:nvPr/>
        </p:nvSpPr>
        <p:spPr>
          <a:xfrm>
            <a:off x="0" y="1676400"/>
            <a:ext cx="9144000" cy="4038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in Unity..</a:t>
            </a:r>
            <a:endParaRPr lang="en-US" dirty="0"/>
          </a:p>
        </p:txBody>
      </p:sp>
      <p:sp>
        <p:nvSpPr>
          <p:cNvPr id="3" name="Content Placeholder 2"/>
          <p:cNvSpPr>
            <a:spLocks noGrp="1"/>
          </p:cNvSpPr>
          <p:nvPr>
            <p:ph idx="1"/>
          </p:nvPr>
        </p:nvSpPr>
        <p:spPr/>
        <p:txBody>
          <a:bodyPr/>
          <a:lstStyle/>
          <a:p>
            <a:r>
              <a:rPr lang="en-US" dirty="0" smtClean="0"/>
              <a:t>Loving attitudes.. </a:t>
            </a:r>
            <a:r>
              <a:rPr lang="en-US" dirty="0" err="1" smtClean="0"/>
              <a:t>vs</a:t>
            </a:r>
            <a:r>
              <a:rPr lang="en-US" dirty="0" smtClean="0"/>
              <a:t> 1-3</a:t>
            </a:r>
          </a:p>
          <a:p>
            <a:r>
              <a:rPr lang="en-US" dirty="0" smtClean="0"/>
              <a:t>Oneness of truth.. </a:t>
            </a:r>
            <a:r>
              <a:rPr lang="en-US" dirty="0" err="1" smtClean="0"/>
              <a:t>vs</a:t>
            </a:r>
            <a:r>
              <a:rPr lang="en-US" dirty="0" smtClean="0"/>
              <a:t> 4-6</a:t>
            </a:r>
          </a:p>
          <a:p>
            <a:r>
              <a:rPr lang="en-US" dirty="0" smtClean="0"/>
              <a:t>Using our gifts.. </a:t>
            </a:r>
            <a:r>
              <a:rPr lang="en-US" dirty="0" err="1" smtClean="0"/>
              <a:t>vs</a:t>
            </a:r>
            <a:r>
              <a:rPr lang="en-US" dirty="0" smtClean="0"/>
              <a:t> 7-12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Gifts to the Church</a:t>
            </a:r>
            <a:endParaRPr lang="en-US" dirty="0"/>
          </a:p>
        </p:txBody>
      </p:sp>
      <p:sp>
        <p:nvSpPr>
          <p:cNvPr id="3" name="Content Placeholder 2"/>
          <p:cNvSpPr>
            <a:spLocks noGrp="1"/>
          </p:cNvSpPr>
          <p:nvPr>
            <p:ph idx="1"/>
          </p:nvPr>
        </p:nvSpPr>
        <p:spPr/>
        <p:txBody>
          <a:bodyPr/>
          <a:lstStyle/>
          <a:p>
            <a:pPr>
              <a:lnSpc>
                <a:spcPts val="3000"/>
              </a:lnSpc>
            </a:pPr>
            <a:r>
              <a:rPr lang="en-US" dirty="0" smtClean="0"/>
              <a:t>Apostles</a:t>
            </a:r>
          </a:p>
          <a:p>
            <a:pPr>
              <a:lnSpc>
                <a:spcPts val="3000"/>
              </a:lnSpc>
            </a:pPr>
            <a:r>
              <a:rPr lang="en-US" dirty="0" smtClean="0"/>
              <a:t>Prophets</a:t>
            </a:r>
          </a:p>
          <a:p>
            <a:pPr>
              <a:lnSpc>
                <a:spcPts val="3000"/>
              </a:lnSpc>
            </a:pPr>
            <a:r>
              <a:rPr lang="en-US" dirty="0" smtClean="0"/>
              <a:t>Evangelists</a:t>
            </a:r>
          </a:p>
          <a:p>
            <a:pPr>
              <a:lnSpc>
                <a:spcPts val="3000"/>
              </a:lnSpc>
            </a:pPr>
            <a:r>
              <a:rPr lang="en-US" dirty="0" smtClean="0"/>
              <a:t>Pastors</a:t>
            </a:r>
          </a:p>
          <a:p>
            <a:pPr>
              <a:lnSpc>
                <a:spcPts val="3000"/>
              </a:lnSpc>
            </a:pPr>
            <a:r>
              <a:rPr lang="en-US" dirty="0" smtClean="0"/>
              <a:t>Teachers</a:t>
            </a:r>
          </a:p>
          <a:p>
            <a:pPr>
              <a:buNone/>
            </a:pPr>
            <a:endParaRPr lang="en-US" dirty="0"/>
          </a:p>
        </p:txBody>
      </p:sp>
      <p:sp>
        <p:nvSpPr>
          <p:cNvPr id="4" name="Right Bracket 3"/>
          <p:cNvSpPr/>
          <p:nvPr/>
        </p:nvSpPr>
        <p:spPr>
          <a:xfrm>
            <a:off x="-1676400" y="1905000"/>
            <a:ext cx="73152"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2514600" y="1828800"/>
            <a:ext cx="457200" cy="1981200"/>
          </a:xfrm>
          <a:prstGeom prst="rightBrace">
            <a:avLst>
              <a:gd name="adj1" fmla="val 8333"/>
              <a:gd name="adj2" fmla="val 50592"/>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p:cNvSpPr txBox="1">
            <a:spLocks/>
          </p:cNvSpPr>
          <p:nvPr/>
        </p:nvSpPr>
        <p:spPr>
          <a:xfrm>
            <a:off x="3048000" y="1676400"/>
            <a:ext cx="8458200" cy="4267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endParaRPr kumimoji="0" lang="en-US" sz="29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endParaRPr>
          </a:p>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r>
              <a:rPr lang="en-US" sz="2900" dirty="0" smtClean="0">
                <a:solidFill>
                  <a:schemeClr val="bg1"/>
                </a:solidFill>
                <a:latin typeface="Georgia" pitchFamily="18" charset="0"/>
                <a:ea typeface="Tahoma" pitchFamily="34" charset="0"/>
                <a:cs typeface="Tahoma" pitchFamily="34" charset="0"/>
              </a:rPr>
              <a:t>Equipping of the saints</a:t>
            </a:r>
            <a:endParaRPr kumimoji="0" lang="en-US" sz="29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endParaRPr>
          </a:p>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For the work of service</a:t>
            </a:r>
          </a:p>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For the building up of the body</a:t>
            </a:r>
          </a:p>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endParaRPr kumimoji="0" lang="en-US" sz="29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9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ssolv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dissolve">
                                      <p:cBhvr>
                                        <p:cTn id="33" dur="500"/>
                                        <p:tgtEl>
                                          <p:spTgt spid="7">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7">
                                            <p:txEl>
                                              <p:pRg st="2" end="2"/>
                                            </p:txEl>
                                          </p:spTgt>
                                        </p:tgtEl>
                                        <p:attrNameLst>
                                          <p:attrName>style.visibility</p:attrName>
                                        </p:attrNameLst>
                                      </p:cBhvr>
                                      <p:to>
                                        <p:strVal val="visible"/>
                                      </p:to>
                                    </p:set>
                                    <p:animEffect transition="in" filter="dissolve">
                                      <p:cBhvr>
                                        <p:cTn id="38" dur="500"/>
                                        <p:tgtEl>
                                          <p:spTgt spid="7">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animEffect transition="in" filter="dissolve">
                                      <p:cBhvr>
                                        <p:cTn id="43"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rPr>
              <a:t>1</a:t>
            </a:r>
            <a:r>
              <a:rPr lang="en-US" dirty="0" smtClean="0"/>
              <a:t>  Maturity </a:t>
            </a:r>
            <a:endParaRPr lang="en-US" dirty="0"/>
          </a:p>
        </p:txBody>
      </p:sp>
      <p:sp>
        <p:nvSpPr>
          <p:cNvPr id="3" name="Content Placeholder 2"/>
          <p:cNvSpPr>
            <a:spLocks noGrp="1"/>
          </p:cNvSpPr>
          <p:nvPr>
            <p:ph idx="1"/>
          </p:nvPr>
        </p:nvSpPr>
        <p:spPr/>
        <p:txBody>
          <a:bodyPr/>
          <a:lstStyle/>
          <a:p>
            <a:pPr>
              <a:lnSpc>
                <a:spcPts val="3000"/>
              </a:lnSpc>
            </a:pPr>
            <a:r>
              <a:rPr lang="en-US" sz="2700" baseline="30000" dirty="0" smtClean="0">
                <a:solidFill>
                  <a:srgbClr val="FFC000"/>
                </a:solidFill>
              </a:rPr>
              <a:t>13 </a:t>
            </a:r>
            <a:r>
              <a:rPr lang="en-US" sz="2700" dirty="0" smtClean="0">
                <a:solidFill>
                  <a:srgbClr val="FFC000"/>
                </a:solidFill>
              </a:rPr>
              <a:t>till we all come to the unity of the faith and of the knowledge of the Son of God, to a perfect man, to the measure of the stature of the fullness of Christ..</a:t>
            </a:r>
          </a:p>
          <a:p>
            <a:pPr lvl="1">
              <a:lnSpc>
                <a:spcPts val="3000"/>
              </a:lnSpc>
            </a:pPr>
            <a:r>
              <a:rPr lang="en-US" sz="3000" dirty="0" smtClean="0"/>
              <a:t>Unity of the faith</a:t>
            </a:r>
          </a:p>
          <a:p>
            <a:pPr lvl="1">
              <a:lnSpc>
                <a:spcPts val="3000"/>
              </a:lnSpc>
            </a:pPr>
            <a:r>
              <a:rPr lang="en-US" sz="3000" dirty="0" err="1" smtClean="0"/>
              <a:t>Christlike</a:t>
            </a:r>
            <a:r>
              <a:rPr lang="en-US" sz="3000" dirty="0" smtClean="0"/>
              <a:t> fullness</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rPr>
              <a:t>2</a:t>
            </a:r>
            <a:r>
              <a:rPr lang="en-US" dirty="0" smtClean="0"/>
              <a:t>  Stability</a:t>
            </a:r>
            <a:endParaRPr lang="en-US" dirty="0"/>
          </a:p>
        </p:txBody>
      </p:sp>
      <p:sp>
        <p:nvSpPr>
          <p:cNvPr id="3" name="Content Placeholder 2"/>
          <p:cNvSpPr>
            <a:spLocks noGrp="1"/>
          </p:cNvSpPr>
          <p:nvPr>
            <p:ph idx="1"/>
          </p:nvPr>
        </p:nvSpPr>
        <p:spPr/>
        <p:txBody>
          <a:bodyPr>
            <a:normAutofit/>
          </a:bodyPr>
          <a:lstStyle/>
          <a:p>
            <a:pPr>
              <a:lnSpc>
                <a:spcPts val="3000"/>
              </a:lnSpc>
            </a:pPr>
            <a:r>
              <a:rPr lang="en-US" sz="2700" baseline="30000" dirty="0" smtClean="0">
                <a:solidFill>
                  <a:srgbClr val="FFC000"/>
                </a:solidFill>
              </a:rPr>
              <a:t>14 </a:t>
            </a:r>
            <a:r>
              <a:rPr lang="en-US" sz="2700" dirty="0" smtClean="0">
                <a:solidFill>
                  <a:srgbClr val="FFC000"/>
                </a:solidFill>
              </a:rPr>
              <a:t>that we should no longer be children, tossed to and fro and carried about with every wind of doctrine, by the trickery of men, in the cunning craftiness of deceitful plotting..</a:t>
            </a:r>
          </a:p>
          <a:p>
            <a:pPr lvl="1">
              <a:lnSpc>
                <a:spcPts val="2800"/>
              </a:lnSpc>
            </a:pPr>
            <a:r>
              <a:rPr lang="en-US" sz="3000" dirty="0" smtClean="0"/>
              <a:t>Well grounded</a:t>
            </a:r>
          </a:p>
          <a:p>
            <a:pPr lvl="1">
              <a:lnSpc>
                <a:spcPts val="2800"/>
              </a:lnSpc>
            </a:pPr>
            <a:r>
              <a:rPr lang="en-US" sz="3000" dirty="0" smtClean="0"/>
              <a:t>Not easily deceived</a:t>
            </a:r>
          </a:p>
          <a:p>
            <a:pPr lvl="1">
              <a:lnSpc>
                <a:spcPts val="3000"/>
              </a:lnSpc>
            </a:pPr>
            <a:endParaRPr lang="en-US" sz="2800" dirty="0" smtClean="0"/>
          </a:p>
          <a:p>
            <a:pPr lvl="1">
              <a:lnSpc>
                <a:spcPts val="3000"/>
              </a:lnSpc>
            </a:pPr>
            <a:endParaRPr lang="en-US" sz="2800" dirty="0" smtClean="0"/>
          </a:p>
          <a:p>
            <a:pPr lvl="1">
              <a:lnSpc>
                <a:spcPts val="3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rPr>
              <a:t>3</a:t>
            </a:r>
            <a:r>
              <a:rPr lang="en-US" dirty="0" smtClean="0"/>
              <a:t> Right Balance</a:t>
            </a:r>
            <a:endParaRPr lang="en-US" dirty="0"/>
          </a:p>
        </p:txBody>
      </p:sp>
      <p:sp>
        <p:nvSpPr>
          <p:cNvPr id="3" name="Content Placeholder 2"/>
          <p:cNvSpPr>
            <a:spLocks noGrp="1"/>
          </p:cNvSpPr>
          <p:nvPr>
            <p:ph idx="1"/>
          </p:nvPr>
        </p:nvSpPr>
        <p:spPr/>
        <p:txBody>
          <a:bodyPr/>
          <a:lstStyle/>
          <a:p>
            <a:r>
              <a:rPr lang="en-US" sz="2800" baseline="30000" dirty="0" smtClean="0">
                <a:solidFill>
                  <a:srgbClr val="FFC000"/>
                </a:solidFill>
              </a:rPr>
              <a:t>15 </a:t>
            </a:r>
            <a:r>
              <a:rPr lang="en-US" sz="2800" dirty="0" smtClean="0">
                <a:solidFill>
                  <a:srgbClr val="FFC000"/>
                </a:solidFill>
              </a:rPr>
              <a:t>but, speaking the truth in love, may grow up in all things into Him who is the head—Christ—</a:t>
            </a:r>
          </a:p>
          <a:p>
            <a:pPr lvl="2">
              <a:lnSpc>
                <a:spcPts val="3000"/>
              </a:lnSpc>
            </a:pPr>
            <a:r>
              <a:rPr lang="en-US" sz="3000" dirty="0" smtClean="0"/>
              <a:t>Passion for truth </a:t>
            </a:r>
          </a:p>
          <a:p>
            <a:pPr lvl="2">
              <a:lnSpc>
                <a:spcPts val="3000"/>
              </a:lnSpc>
            </a:pPr>
            <a:r>
              <a:rPr lang="en-US" sz="3000" dirty="0" smtClean="0"/>
              <a:t>Love for others</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rPr>
              <a:t>4</a:t>
            </a:r>
            <a:r>
              <a:rPr lang="en-US" dirty="0" smtClean="0"/>
              <a:t> Cooperation</a:t>
            </a:r>
            <a:endParaRPr lang="en-US" dirty="0"/>
          </a:p>
        </p:txBody>
      </p:sp>
      <p:sp>
        <p:nvSpPr>
          <p:cNvPr id="3" name="Content Placeholder 2"/>
          <p:cNvSpPr>
            <a:spLocks noGrp="1"/>
          </p:cNvSpPr>
          <p:nvPr>
            <p:ph idx="1"/>
          </p:nvPr>
        </p:nvSpPr>
        <p:spPr>
          <a:xfrm>
            <a:off x="228600" y="1676400"/>
            <a:ext cx="8763000" cy="4267200"/>
          </a:xfrm>
        </p:spPr>
        <p:txBody>
          <a:bodyPr/>
          <a:lstStyle/>
          <a:p>
            <a:pPr>
              <a:lnSpc>
                <a:spcPts val="2800"/>
              </a:lnSpc>
            </a:pPr>
            <a:r>
              <a:rPr lang="en-US" sz="2700" baseline="30000" dirty="0" smtClean="0">
                <a:solidFill>
                  <a:srgbClr val="FFC000"/>
                </a:solidFill>
              </a:rPr>
              <a:t>16 </a:t>
            </a:r>
            <a:r>
              <a:rPr lang="en-US" sz="2700" dirty="0" smtClean="0">
                <a:solidFill>
                  <a:srgbClr val="FFC000"/>
                </a:solidFill>
              </a:rPr>
              <a:t>from whom the whole body, joined and knit together by what every joint supplies, according to the effective working by which every part does its share, causes growth of the body for the edifying of itself in love.</a:t>
            </a:r>
          </a:p>
          <a:p>
            <a:pPr lvl="1">
              <a:lnSpc>
                <a:spcPts val="3000"/>
              </a:lnSpc>
            </a:pPr>
            <a:r>
              <a:rPr lang="en-US" sz="2800" dirty="0" smtClean="0"/>
              <a:t>All parts operating properly</a:t>
            </a:r>
          </a:p>
          <a:p>
            <a:pPr lvl="1">
              <a:lnSpc>
                <a:spcPts val="3000"/>
              </a:lnSpc>
            </a:pPr>
            <a:r>
              <a:rPr lang="en-US" sz="2800" dirty="0" smtClean="0"/>
              <a:t>Living and working in harmony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wants His church to enjoy unity..</a:t>
            </a:r>
            <a:endParaRPr lang="en-US" dirty="0"/>
          </a:p>
        </p:txBody>
      </p:sp>
      <p:sp>
        <p:nvSpPr>
          <p:cNvPr id="3" name="Content Placeholder 2"/>
          <p:cNvSpPr>
            <a:spLocks noGrp="1"/>
          </p:cNvSpPr>
          <p:nvPr>
            <p:ph idx="1"/>
          </p:nvPr>
        </p:nvSpPr>
        <p:spPr/>
        <p:txBody>
          <a:bodyPr/>
          <a:lstStyle/>
          <a:p>
            <a:r>
              <a:rPr lang="en-US" dirty="0" smtClean="0"/>
              <a:t>Loving attitudes.. </a:t>
            </a:r>
            <a:r>
              <a:rPr lang="en-US" dirty="0" err="1" smtClean="0"/>
              <a:t>vs</a:t>
            </a:r>
            <a:r>
              <a:rPr lang="en-US" dirty="0" smtClean="0"/>
              <a:t> 1-3</a:t>
            </a:r>
          </a:p>
          <a:p>
            <a:r>
              <a:rPr lang="en-US" dirty="0" smtClean="0"/>
              <a:t>Oneness of truth.. </a:t>
            </a:r>
            <a:r>
              <a:rPr lang="en-US" dirty="0" err="1" smtClean="0"/>
              <a:t>vs</a:t>
            </a:r>
            <a:r>
              <a:rPr lang="en-US" dirty="0" smtClean="0"/>
              <a:t> 4-6</a:t>
            </a:r>
          </a:p>
          <a:p>
            <a:r>
              <a:rPr lang="en-US" dirty="0" smtClean="0"/>
              <a:t>Using our gifts.. </a:t>
            </a:r>
            <a:r>
              <a:rPr lang="en-US" dirty="0" err="1" smtClean="0"/>
              <a:t>vs</a:t>
            </a:r>
            <a:r>
              <a:rPr lang="en-US" dirty="0" smtClean="0"/>
              <a:t> 7-12</a:t>
            </a:r>
          </a:p>
          <a:p>
            <a:r>
              <a:rPr lang="en-US" dirty="0" smtClean="0"/>
              <a:t>Maturing in growth.. </a:t>
            </a:r>
            <a:r>
              <a:rPr lang="en-US" dirty="0" err="1" smtClean="0"/>
              <a:t>vs</a:t>
            </a:r>
            <a:r>
              <a:rPr lang="en-US" dirty="0" smtClean="0"/>
              <a:t> 13-16</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arble powerpoint background.jpg"/>
          <p:cNvPicPr>
            <a:picLocks noChangeAspect="1"/>
          </p:cNvPicPr>
          <p:nvPr/>
        </p:nvPicPr>
        <p:blipFill>
          <a:blip r:embed="rId3" cstate="print"/>
          <a:srcRect t="2604" b="2604"/>
          <a:stretch>
            <a:fillRect/>
          </a:stretch>
        </p:blipFill>
        <p:spPr>
          <a:xfrm>
            <a:off x="0" y="0"/>
            <a:ext cx="9144000" cy="6858000"/>
          </a:xfrm>
          <a:prstGeom prst="rect">
            <a:avLst/>
          </a:prstGeom>
        </p:spPr>
      </p:pic>
      <p:sp>
        <p:nvSpPr>
          <p:cNvPr id="9" name="Rectangle 8"/>
          <p:cNvSpPr/>
          <p:nvPr/>
        </p:nvSpPr>
        <p:spPr>
          <a:xfrm>
            <a:off x="0" y="0"/>
            <a:ext cx="9144000" cy="6858000"/>
          </a:xfrm>
          <a:prstGeom prst="rect">
            <a:avLst/>
          </a:prstGeom>
          <a:solidFill>
            <a:srgbClr val="F0ECE1">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6858000"/>
          </a:xfrm>
          <a:prstGeom prst="rect">
            <a:avLst/>
          </a:prstGeom>
          <a:solidFill>
            <a:srgbClr val="F0ECE1">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dirty="0" smtClean="0"/>
              <a:t>Growing Together in the Body</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solidFill>
                  <a:schemeClr val="bg1"/>
                </a:solidFill>
              </a:rPr>
              <a:t>Ephesians 4:13-16</a:t>
            </a:r>
            <a:endParaRPr lang="en-US" dirty="0">
              <a:solidFill>
                <a:schemeClr val="bg1"/>
              </a:solidFill>
            </a:endParaRPr>
          </a:p>
        </p:txBody>
      </p:sp>
      <p:pic>
        <p:nvPicPr>
          <p:cNvPr id="11" name="Picture 10" descr="grass-growth-plant.jpg"/>
          <p:cNvPicPr>
            <a:picLocks noChangeAspect="1"/>
          </p:cNvPicPr>
          <p:nvPr/>
        </p:nvPicPr>
        <p:blipFill>
          <a:blip r:embed="rId5" cstate="print"/>
          <a:srcRect b="22450"/>
          <a:stretch>
            <a:fillRect/>
          </a:stretch>
        </p:blipFill>
        <p:spPr>
          <a:xfrm>
            <a:off x="0" y="1676400"/>
            <a:ext cx="9144000" cy="4038600"/>
          </a:xfrm>
          <a:prstGeom prst="rect">
            <a:avLst/>
          </a:prstGeom>
        </p:spPr>
      </p:pic>
      <p:sp>
        <p:nvSpPr>
          <p:cNvPr id="10" name="Rectangle 9"/>
          <p:cNvSpPr/>
          <p:nvPr/>
        </p:nvSpPr>
        <p:spPr>
          <a:xfrm>
            <a:off x="0" y="1676400"/>
            <a:ext cx="9144000" cy="4038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32783</TotalTime>
  <Words>107</Words>
  <Application>Microsoft Office PowerPoint</Application>
  <PresentationFormat>On-screen Show (4:3)</PresentationFormat>
  <Paragraphs>42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Growing Together in the Body</vt:lpstr>
      <vt:lpstr>Walking in Unity..</vt:lpstr>
      <vt:lpstr>God’s Gifts to the Church</vt:lpstr>
      <vt:lpstr>1  Maturity </vt:lpstr>
      <vt:lpstr>2  Stability</vt:lpstr>
      <vt:lpstr>3 Right Balance</vt:lpstr>
      <vt:lpstr>4 Cooperation</vt:lpstr>
      <vt:lpstr>God wants His church to enjoy unity..</vt:lpstr>
      <vt:lpstr>Growing Together in the Body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375</cp:revision>
  <dcterms:created xsi:type="dcterms:W3CDTF">2015-10-04T04:19:18Z</dcterms:created>
  <dcterms:modified xsi:type="dcterms:W3CDTF">2019-03-26T04:49:45Z</dcterms:modified>
</cp:coreProperties>
</file>