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79" r:id="rId3"/>
    <p:sldId id="280" r:id="rId4"/>
    <p:sldId id="281" r:id="rId5"/>
    <p:sldId id="282" r:id="rId6"/>
    <p:sldId id="274" r:id="rId7"/>
    <p:sldId id="276" r:id="rId8"/>
    <p:sldId id="277" r:id="rId9"/>
    <p:sldId id="283" r:id="rId10"/>
    <p:sldId id="284" r:id="rId11"/>
    <p:sldId id="285" r:id="rId12"/>
    <p:sldId id="275" r:id="rId13"/>
    <p:sldId id="278" r:id="rId14"/>
    <p:sldId id="286" r:id="rId1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CE1"/>
    <a:srgbClr val="F5ECE1"/>
    <a:srgbClr val="FFECE1"/>
    <a:srgbClr val="F5EEDB"/>
    <a:srgbClr val="BCB48A"/>
    <a:srgbClr val="B1A777"/>
    <a:srgbClr val="B9B085"/>
    <a:srgbClr val="A79C65"/>
    <a:srgbClr val="B4AD82"/>
    <a:srgbClr val="A198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82" autoAdjust="0"/>
    <p:restoredTop sz="94660"/>
  </p:normalViewPr>
  <p:slideViewPr>
    <p:cSldViewPr>
      <p:cViewPr varScale="1">
        <p:scale>
          <a:sx n="83" d="100"/>
          <a:sy n="83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828800"/>
            <a:ext cx="9144000" cy="4114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1" y="2"/>
            <a:ext cx="9144003" cy="6857963"/>
          </a:xfrm>
          <a:prstGeom prst="rect">
            <a:avLst/>
          </a:prstGeom>
        </p:spPr>
      </p:pic>
      <p:pic>
        <p:nvPicPr>
          <p:cNvPr id="9" name="Picture 8" descr="marble powerpoint background.jpg"/>
          <p:cNvPicPr>
            <a:picLocks noChangeAspect="1"/>
          </p:cNvPicPr>
          <p:nvPr userDrawn="1"/>
        </p:nvPicPr>
        <p:blipFill>
          <a:blip r:embed="rId10" cstate="print"/>
          <a:srcRect t="2604"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raying-together_.jpg"/>
          <p:cNvPicPr>
            <a:picLocks noChangeAspect="1"/>
          </p:cNvPicPr>
          <p:nvPr userDrawn="1"/>
        </p:nvPicPr>
        <p:blipFill>
          <a:blip r:embed="rId11" cstate="print">
            <a:lum bright="-20000" contrast="10000"/>
          </a:blip>
          <a:srcRect l="4000" r="10667"/>
          <a:stretch>
            <a:fillRect/>
          </a:stretch>
        </p:blipFill>
        <p:spPr>
          <a:xfrm>
            <a:off x="0" y="1828800"/>
            <a:ext cx="9144000" cy="42672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1" y="0"/>
            <a:ext cx="9144003" cy="6858000"/>
          </a:xfrm>
          <a:prstGeom prst="rect">
            <a:avLst/>
          </a:prstGeom>
        </p:spPr>
      </p:pic>
      <p:pic>
        <p:nvPicPr>
          <p:cNvPr id="8" name="Picture 7" descr="marble powerpoint background.jpg"/>
          <p:cNvPicPr>
            <a:picLocks noChangeAspect="1"/>
          </p:cNvPicPr>
          <p:nvPr/>
        </p:nvPicPr>
        <p:blipFill>
          <a:blip r:embed="rId4" cstate="print"/>
          <a:srcRect t="2604"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1"/>
                </a:solidFill>
              </a:rPr>
              <a:t>Praying for Inner Strength</a:t>
            </a:r>
            <a:endParaRPr lang="en-US" sz="4200" dirty="0">
              <a:solidFill>
                <a:schemeClr val="tx1"/>
              </a:solidFill>
            </a:endParaRPr>
          </a:p>
        </p:txBody>
      </p:sp>
      <p:pic>
        <p:nvPicPr>
          <p:cNvPr id="5" name="Picture 4" descr="praying-together_.jpg"/>
          <p:cNvPicPr>
            <a:picLocks noChangeAspect="1"/>
          </p:cNvPicPr>
          <p:nvPr/>
        </p:nvPicPr>
        <p:blipFill>
          <a:blip r:embed="rId5" cstate="print">
            <a:lum bright="-20000" contrast="10000"/>
          </a:blip>
          <a:srcRect l="4000" r="10667"/>
          <a:stretch>
            <a:fillRect/>
          </a:stretch>
        </p:blipFill>
        <p:spPr>
          <a:xfrm>
            <a:off x="0" y="1752600"/>
            <a:ext cx="9144000" cy="38100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Ephesians 3:14-21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ble steps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21413" t="1200" r="16059" b="6000"/>
          <a:stretch>
            <a:fillRect/>
          </a:stretch>
        </p:blipFill>
        <p:spPr>
          <a:xfrm>
            <a:off x="3" y="1676401"/>
            <a:ext cx="9143999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Petitions of this prayer..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267200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sz="2700" dirty="0" smtClean="0"/>
              <a:t>3:17-19 that </a:t>
            </a:r>
            <a:r>
              <a:rPr lang="en-US" sz="2700" dirty="0" smtClean="0"/>
              <a:t>you, being rooted and grounded in love, </a:t>
            </a:r>
            <a:r>
              <a:rPr lang="en-US" sz="2700" baseline="30000" dirty="0" smtClean="0"/>
              <a:t>18 </a:t>
            </a:r>
            <a:r>
              <a:rPr lang="en-US" sz="2700" dirty="0" smtClean="0"/>
              <a:t>may be able to comprehend with all the saints what </a:t>
            </a:r>
            <a:r>
              <a:rPr lang="en-US" sz="2700" i="1" dirty="0" smtClean="0"/>
              <a:t>is</a:t>
            </a:r>
            <a:r>
              <a:rPr lang="en-US" sz="2700" dirty="0" smtClean="0"/>
              <a:t> the width and length and depth and height— </a:t>
            </a:r>
            <a:r>
              <a:rPr lang="en-US" sz="2700" baseline="30000" dirty="0" smtClean="0"/>
              <a:t>19 </a:t>
            </a:r>
            <a:r>
              <a:rPr lang="en-US" sz="2700" dirty="0" smtClean="0"/>
              <a:t>to know the love of Christ which passes knowledge</a:t>
            </a:r>
            <a:endParaRPr lang="en-US" sz="2700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371600" y="4953000"/>
            <a:ext cx="6400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  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Tahoma" pitchFamily="34" charset="0"/>
                <a:cs typeface="Tahoma" pitchFamily="34" charset="0"/>
              </a:rPr>
              <a:t>Inner Strength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762000" y="4191000"/>
            <a:ext cx="77724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2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700" b="1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Christ dwell in your heart</a:t>
            </a:r>
            <a:endParaRPr kumimoji="0" lang="en-US" sz="4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381000" y="3352800"/>
            <a:ext cx="84582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3   </a:t>
            </a:r>
            <a:r>
              <a:rPr lang="en-US" sz="3900" b="1" noProof="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Comprehend the love of Christ</a:t>
            </a:r>
            <a:endParaRPr kumimoji="0" lang="en-US" sz="3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ble steps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21413" t="1200" r="16059" b="6000"/>
          <a:stretch>
            <a:fillRect/>
          </a:stretch>
        </p:blipFill>
        <p:spPr>
          <a:xfrm>
            <a:off x="3" y="1676401"/>
            <a:ext cx="9143999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Petitions of this prayer..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267200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sz="2700" dirty="0" smtClean="0"/>
              <a:t>3:19 </a:t>
            </a:r>
            <a:r>
              <a:rPr lang="en-US" sz="2800" dirty="0" smtClean="0"/>
              <a:t>that you may be filled with all the fullness of God.</a:t>
            </a:r>
            <a:endParaRPr lang="en-US" sz="2700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371600" y="4953000"/>
            <a:ext cx="6400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  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Tahoma" pitchFamily="34" charset="0"/>
                <a:cs typeface="Tahoma" pitchFamily="34" charset="0"/>
              </a:rPr>
              <a:t>Inner Strength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762000" y="4191000"/>
            <a:ext cx="77724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2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700" b="1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Christ dwell in your heart</a:t>
            </a:r>
            <a:endParaRPr kumimoji="0" lang="en-US" sz="4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381000" y="3352800"/>
            <a:ext cx="84582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3   </a:t>
            </a:r>
            <a:r>
              <a:rPr lang="en-US" sz="3900" b="1" noProof="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Comprehend the love of Christ</a:t>
            </a:r>
            <a:endParaRPr kumimoji="0" lang="en-US" sz="3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Subtitle 6"/>
          <p:cNvSpPr txBox="1">
            <a:spLocks/>
          </p:cNvSpPr>
          <p:nvPr/>
        </p:nvSpPr>
        <p:spPr>
          <a:xfrm>
            <a:off x="304800" y="2590800"/>
            <a:ext cx="84582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4   </a:t>
            </a:r>
            <a:r>
              <a:rPr lang="en-US" sz="3900" b="1" noProof="0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Filled with the fullness of God</a:t>
            </a:r>
            <a:endParaRPr kumimoji="0" lang="en-US" sz="3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of this prayer..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 3:20-21 Now to Him who is able to do exceedingly abundantly above all that we ask or think, according to the power that works in us, </a:t>
            </a:r>
            <a:r>
              <a:rPr lang="en-US" baseline="30000" dirty="0" smtClean="0"/>
              <a:t>21 </a:t>
            </a:r>
            <a:r>
              <a:rPr lang="en-US" dirty="0" smtClean="0"/>
              <a:t>to Him </a:t>
            </a:r>
            <a:r>
              <a:rPr lang="en-US" i="1" dirty="0" smtClean="0"/>
              <a:t>be</a:t>
            </a:r>
            <a:r>
              <a:rPr lang="en-US" dirty="0" smtClean="0"/>
              <a:t> glory in the church by Christ Jesus to all generations, forever and ever. Amen.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xceedingly-Abundantly-Above-All-Ephesians-3-20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rcRect b="11300"/>
          <a:stretch>
            <a:fillRect/>
          </a:stretch>
        </p:blipFill>
        <p:spPr>
          <a:xfrm>
            <a:off x="0" y="1828800"/>
            <a:ext cx="9144000" cy="4267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/>
          <a:lstStyle/>
          <a:p>
            <a:r>
              <a:rPr lang="en-US" dirty="0" smtClean="0"/>
              <a:t>Reaching your spiritual goals?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achieving far beyond those goals..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1" y="0"/>
            <a:ext cx="9144003" cy="6858000"/>
          </a:xfrm>
          <a:prstGeom prst="rect">
            <a:avLst/>
          </a:prstGeom>
        </p:spPr>
      </p:pic>
      <p:pic>
        <p:nvPicPr>
          <p:cNvPr id="8" name="Picture 7" descr="marble powerpoint background.jpg"/>
          <p:cNvPicPr>
            <a:picLocks noChangeAspect="1"/>
          </p:cNvPicPr>
          <p:nvPr/>
        </p:nvPicPr>
        <p:blipFill>
          <a:blip r:embed="rId4" cstate="print"/>
          <a:srcRect t="2604"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1"/>
                </a:solidFill>
              </a:rPr>
              <a:t>Praying for Inner Strength</a:t>
            </a:r>
            <a:endParaRPr lang="en-US" sz="4200" dirty="0">
              <a:solidFill>
                <a:schemeClr val="tx1"/>
              </a:solidFill>
            </a:endParaRPr>
          </a:p>
        </p:txBody>
      </p:sp>
      <p:pic>
        <p:nvPicPr>
          <p:cNvPr id="5" name="Picture 4" descr="praying-together_.jpg"/>
          <p:cNvPicPr>
            <a:picLocks noChangeAspect="1"/>
          </p:cNvPicPr>
          <p:nvPr/>
        </p:nvPicPr>
        <p:blipFill>
          <a:blip r:embed="rId5" cstate="print">
            <a:lum bright="-20000" contrast="10000"/>
          </a:blip>
          <a:srcRect l="4000" r="10667"/>
          <a:stretch>
            <a:fillRect/>
          </a:stretch>
        </p:blipFill>
        <p:spPr>
          <a:xfrm>
            <a:off x="0" y="1752600"/>
            <a:ext cx="9144000" cy="38100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Ephesians 3:14-21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pray for each other and for ourselves?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 3:14-21.. Paul’s prayer for the Ephesians</a:t>
            </a:r>
          </a:p>
          <a:p>
            <a:pPr lvl="1"/>
            <a:r>
              <a:rPr lang="en-US" dirty="0" smtClean="0"/>
              <a:t>Beautiful prayer for strength in the inner man</a:t>
            </a:r>
          </a:p>
          <a:p>
            <a:pPr lvl="1"/>
            <a:r>
              <a:rPr lang="en-US" dirty="0" smtClean="0"/>
              <a:t>Which of us couldn’t benefit?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429000"/>
            <a:ext cx="7696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ts val="2800"/>
              </a:lnSpc>
              <a:spcBef>
                <a:spcPct val="0"/>
              </a:spcBef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Inner strength must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be developed and nurtured over time by the intake of truth and prayer..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ayinghands-637x232.jpg"/>
          <p:cNvPicPr>
            <a:picLocks noChangeAspect="1"/>
          </p:cNvPicPr>
          <p:nvPr/>
        </p:nvPicPr>
        <p:blipFill>
          <a:blip r:embed="rId2" cstate="print"/>
          <a:srcRect l="10173" r="11303"/>
          <a:stretch>
            <a:fillRect/>
          </a:stretch>
        </p:blipFill>
        <p:spPr>
          <a:xfrm>
            <a:off x="0" y="1828800"/>
            <a:ext cx="9144000" cy="4267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/>
          <a:lstStyle/>
          <a:p>
            <a:r>
              <a:rPr lang="en-US" dirty="0" smtClean="0"/>
              <a:t>Importance of inner strength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Outward man.. meeting expectations of society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Inward man.... meeting the challenges of life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124200"/>
            <a:ext cx="7696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ts val="2800"/>
              </a:lnSpc>
              <a:spcBef>
                <a:spcPct val="0"/>
              </a:spcBef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2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Cor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4:16  </a:t>
            </a:r>
            <a:r>
              <a:rPr lang="en-US" sz="2700" dirty="0" smtClean="0">
                <a:latin typeface="Georgia" pitchFamily="18" charset="0"/>
              </a:rPr>
              <a:t>Therefore </a:t>
            </a:r>
            <a:r>
              <a:rPr lang="en-US" sz="2700" dirty="0" smtClean="0">
                <a:latin typeface="Georgia" pitchFamily="18" charset="0"/>
              </a:rPr>
              <a:t>we do not lose heart. Even though our outward man is perishing, yet the inward </a:t>
            </a:r>
            <a:r>
              <a:rPr lang="en-US" sz="2700" i="1" dirty="0" smtClean="0">
                <a:latin typeface="Georgia" pitchFamily="18" charset="0"/>
              </a:rPr>
              <a:t>man</a:t>
            </a:r>
            <a:r>
              <a:rPr lang="en-US" sz="2700" dirty="0" smtClean="0">
                <a:latin typeface="Georgia" pitchFamily="18" charset="0"/>
              </a:rPr>
              <a:t> is being renewed day by day.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neeling.jpg"/>
          <p:cNvPicPr>
            <a:picLocks noChangeAspect="1"/>
          </p:cNvPicPr>
          <p:nvPr/>
        </p:nvPicPr>
        <p:blipFill>
          <a:blip r:embed="rId2" cstate="print"/>
          <a:srcRect l="5692" r="5692"/>
          <a:stretch>
            <a:fillRect/>
          </a:stretch>
        </p:blipFill>
        <p:spPr>
          <a:xfrm>
            <a:off x="0" y="1828802"/>
            <a:ext cx="9144000" cy="434340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osture for this prayer..</a:t>
            </a:r>
            <a:endParaRPr lang="en-US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/>
              <a:t>Eph 3:14-15 For </a:t>
            </a:r>
            <a:r>
              <a:rPr lang="en-US" sz="2800" dirty="0" smtClean="0"/>
              <a:t>this reason I bow my knees to the Father </a:t>
            </a:r>
            <a:r>
              <a:rPr lang="en-US" sz="2800" dirty="0" smtClean="0"/>
              <a:t>of </a:t>
            </a:r>
            <a:r>
              <a:rPr lang="en-US" sz="2800" dirty="0" smtClean="0"/>
              <a:t>our Lord Jesus Christ, </a:t>
            </a:r>
            <a:r>
              <a:rPr lang="en-US" sz="2800" baseline="30000" dirty="0" smtClean="0"/>
              <a:t>15 </a:t>
            </a:r>
            <a:r>
              <a:rPr lang="en-US" sz="2800" dirty="0" smtClean="0"/>
              <a:t>from whom the whole family in heaven and earth is </a:t>
            </a:r>
            <a:r>
              <a:rPr lang="en-US" sz="2800" dirty="0" smtClean="0"/>
              <a:t>named.. </a:t>
            </a:r>
          </a:p>
          <a:p>
            <a:pPr lvl="1">
              <a:lnSpc>
                <a:spcPts val="2700"/>
              </a:lnSpc>
            </a:pPr>
            <a:r>
              <a:rPr lang="en-US" sz="2500" dirty="0" smtClean="0"/>
              <a:t>Jewish men prayed standing .. </a:t>
            </a:r>
            <a:endParaRPr lang="en-US" sz="2500" dirty="0" smtClean="0"/>
          </a:p>
          <a:p>
            <a:pPr lvl="1">
              <a:lnSpc>
                <a:spcPts val="2700"/>
              </a:lnSpc>
            </a:pPr>
            <a:r>
              <a:rPr lang="en-US" sz="2500" dirty="0" smtClean="0"/>
              <a:t>Picture of intensity and submission..</a:t>
            </a:r>
            <a:endParaRPr lang="en-US" sz="25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Petitions of this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3:16 that </a:t>
            </a:r>
            <a:r>
              <a:rPr lang="en-US" sz="2700" dirty="0" smtClean="0"/>
              <a:t>He would grant you, according to the riches of His glory, to be strengthened with might through His Spirit in the inner </a:t>
            </a:r>
            <a:r>
              <a:rPr lang="en-US" sz="2700" dirty="0" smtClean="0"/>
              <a:t>man..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ble steps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21413" t="1200" r="16059" b="6000"/>
          <a:stretch>
            <a:fillRect/>
          </a:stretch>
        </p:blipFill>
        <p:spPr>
          <a:xfrm>
            <a:off x="3" y="1676401"/>
            <a:ext cx="9143999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Petitions of this prayer..</a:t>
            </a:r>
            <a:endParaRPr lang="en-US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371600" y="5181600"/>
            <a:ext cx="6400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  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Tahoma" pitchFamily="34" charset="0"/>
                <a:cs typeface="Tahoma" pitchFamily="34" charset="0"/>
              </a:rPr>
              <a:t>Inner Strength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ble-on-wood-talbe.jpg"/>
          <p:cNvPicPr>
            <a:picLocks noChangeAspect="1"/>
          </p:cNvPicPr>
          <p:nvPr/>
        </p:nvPicPr>
        <p:blipFill>
          <a:blip r:embed="rId2" cstate="print"/>
          <a:srcRect t="11290"/>
          <a:stretch>
            <a:fillRect/>
          </a:stretch>
        </p:blipFill>
        <p:spPr>
          <a:xfrm>
            <a:off x="0" y="1752600"/>
            <a:ext cx="9144000" cy="42949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/>
          <a:p>
            <a:r>
              <a:rPr lang="en-US" dirty="0" smtClean="0"/>
              <a:t>Blessings Christians enjoy..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828802"/>
            <a:ext cx="4038600" cy="4297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Chosen by God </a:t>
            </a:r>
            <a:r>
              <a:rPr lang="en-US" sz="2000" dirty="0" smtClean="0"/>
              <a:t> </a:t>
            </a:r>
            <a:r>
              <a:rPr lang="en-US" sz="2000" dirty="0" smtClean="0"/>
              <a:t>(1:4)</a:t>
            </a:r>
          </a:p>
          <a:p>
            <a:r>
              <a:rPr lang="en-US" sz="2000" dirty="0" smtClean="0"/>
              <a:t>Adopted into God’s family (1:5)</a:t>
            </a:r>
          </a:p>
          <a:p>
            <a:r>
              <a:rPr lang="en-US" sz="2000" dirty="0" smtClean="0"/>
              <a:t>Acceptance before God (1:6)</a:t>
            </a:r>
            <a:endParaRPr lang="en-US" sz="2000" dirty="0" smtClean="0"/>
          </a:p>
          <a:p>
            <a:r>
              <a:rPr lang="en-US" sz="2000" dirty="0" smtClean="0"/>
              <a:t>Forgiveness of sins (1:7)</a:t>
            </a:r>
          </a:p>
          <a:p>
            <a:r>
              <a:rPr lang="en-US" sz="2000" dirty="0" smtClean="0"/>
              <a:t>Insight into God’s will (1:9)</a:t>
            </a:r>
          </a:p>
          <a:p>
            <a:r>
              <a:rPr lang="en-US" sz="2000" dirty="0" smtClean="0"/>
              <a:t>An eternal inheritance (1:12)</a:t>
            </a:r>
          </a:p>
          <a:p>
            <a:r>
              <a:rPr lang="en-US" sz="2000" dirty="0" smtClean="0"/>
              <a:t>Sealed by the Spirit (1:13)</a:t>
            </a:r>
          </a:p>
          <a:p>
            <a:r>
              <a:rPr lang="en-US" sz="2000" dirty="0" smtClean="0"/>
              <a:t>Wisdom and knowledge (1:17)</a:t>
            </a:r>
          </a:p>
          <a:p>
            <a:r>
              <a:rPr lang="en-US" sz="2000" dirty="0" smtClean="0"/>
              <a:t>God’s divine power in us (1:18)</a:t>
            </a:r>
          </a:p>
          <a:p>
            <a:r>
              <a:rPr lang="en-US" sz="2000" dirty="0" smtClean="0"/>
              <a:t>Christ the head of body (1:22)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828802"/>
            <a:ext cx="4038600" cy="4297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Raised to spiritual life (2:1-5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God’s </a:t>
            </a:r>
            <a:r>
              <a:rPr lang="en-US" sz="2000" dirty="0" smtClean="0"/>
              <a:t>mercy and love (2:4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Seated with Christ (2:5-6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Promise of eternal riches (2:7)</a:t>
            </a:r>
          </a:p>
          <a:p>
            <a:r>
              <a:rPr lang="en-US" sz="2000" dirty="0" smtClean="0"/>
              <a:t>Saved by grace (2:8)</a:t>
            </a:r>
          </a:p>
          <a:p>
            <a:r>
              <a:rPr lang="en-US" sz="2000" dirty="0" smtClean="0"/>
              <a:t>God’s workmanship (2:10)</a:t>
            </a:r>
          </a:p>
          <a:p>
            <a:r>
              <a:rPr lang="en-US" sz="2000" dirty="0" smtClean="0"/>
              <a:t>Made near to God (2:11-13)</a:t>
            </a:r>
          </a:p>
          <a:p>
            <a:r>
              <a:rPr lang="en-US" sz="2000" dirty="0" smtClean="0"/>
              <a:t>Unity/peace in His body (2:14)</a:t>
            </a:r>
          </a:p>
          <a:p>
            <a:r>
              <a:rPr lang="en-US" sz="2000" dirty="0" smtClean="0"/>
              <a:t>Equal access to God (2:18)</a:t>
            </a:r>
          </a:p>
          <a:p>
            <a:r>
              <a:rPr lang="en-US" sz="2000" dirty="0" smtClean="0"/>
              <a:t>Heavenly citizenship(2:19)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7" descr="2019-qx50-luxury-crossover-propilot-assist-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use this power?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4958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Ephesians 1-3.. All our blessings..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3:16-20.. How to turn on the ignition..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09600" y="5257800"/>
            <a:ext cx="76962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ts val="2800"/>
              </a:lnSpc>
            </a:pPr>
            <a:r>
              <a:rPr lang="en-US" sz="2700" dirty="0" smtClean="0">
                <a:latin typeface="Georgia" pitchFamily="18" charset="0"/>
              </a:rPr>
              <a:t>3:16 that He would grant you, according to the riches of His glory, to be strengthened with might through His Spirit in the inner man..</a:t>
            </a:r>
            <a:endParaRPr lang="en-US" sz="27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ble steps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21413" t="1200" r="16059" b="6000"/>
          <a:stretch>
            <a:fillRect/>
          </a:stretch>
        </p:blipFill>
        <p:spPr>
          <a:xfrm>
            <a:off x="3" y="1676401"/>
            <a:ext cx="9143999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Petitions of this prayer..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267200"/>
          </a:xfrm>
        </p:spPr>
        <p:txBody>
          <a:bodyPr/>
          <a:lstStyle/>
          <a:p>
            <a:r>
              <a:rPr lang="en-US" dirty="0" smtClean="0"/>
              <a:t>3:17 </a:t>
            </a:r>
            <a:r>
              <a:rPr lang="en-US" baseline="30000" dirty="0" smtClean="0"/>
              <a:t> </a:t>
            </a:r>
            <a:r>
              <a:rPr lang="en-US" dirty="0" smtClean="0"/>
              <a:t>that Christ may dwell in your hearts through </a:t>
            </a:r>
            <a:r>
              <a:rPr lang="en-US" dirty="0" smtClean="0"/>
              <a:t>faith..</a:t>
            </a:r>
            <a:endParaRPr lang="en-US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914400" y="4724400"/>
            <a:ext cx="6400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   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Tahoma" pitchFamily="34" charset="0"/>
                <a:cs typeface="Tahoma" pitchFamily="34" charset="0"/>
              </a:rPr>
              <a:t>Inner Strength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685800" y="3962400"/>
            <a:ext cx="77724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2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700" b="1" dirty="0" smtClean="0">
                <a:latin typeface="Arial Black" pitchFamily="34" charset="0"/>
                <a:ea typeface="Tahoma" pitchFamily="34" charset="0"/>
                <a:cs typeface="Tahoma" pitchFamily="34" charset="0"/>
              </a:rPr>
              <a:t>Christ dwell in your heart</a:t>
            </a:r>
            <a:endParaRPr kumimoji="0" lang="en-US" sz="4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11924</TotalTime>
  <Words>501</Words>
  <Application>Microsoft Office PowerPoint</Application>
  <PresentationFormat>On-screen Show (4:3)</PresentationFormat>
  <Paragraphs>67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Praying for Inner Strength</vt:lpstr>
      <vt:lpstr>How do we pray for each other and for ourselves?</vt:lpstr>
      <vt:lpstr>Importance of inner strength </vt:lpstr>
      <vt:lpstr>Posture for this prayer..</vt:lpstr>
      <vt:lpstr>Petitions of this prayer</vt:lpstr>
      <vt:lpstr>Petitions of this prayer..</vt:lpstr>
      <vt:lpstr>Blessings Christians enjoy..</vt:lpstr>
      <vt:lpstr>How do we use this power?</vt:lpstr>
      <vt:lpstr>Petitions of this prayer..</vt:lpstr>
      <vt:lpstr>Petitions of this prayer..</vt:lpstr>
      <vt:lpstr>Petitions of this prayer..</vt:lpstr>
      <vt:lpstr>Potential of this prayer..</vt:lpstr>
      <vt:lpstr>Reaching your spiritual goals?</vt:lpstr>
      <vt:lpstr>Praying for Inner Strength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231</cp:revision>
  <dcterms:created xsi:type="dcterms:W3CDTF">2015-10-04T04:19:18Z</dcterms:created>
  <dcterms:modified xsi:type="dcterms:W3CDTF">2019-03-03T04:10:33Z</dcterms:modified>
</cp:coreProperties>
</file>