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4" r:id="rId3"/>
    <p:sldId id="275" r:id="rId4"/>
    <p:sldId id="277" r:id="rId5"/>
    <p:sldId id="278" r:id="rId6"/>
    <p:sldId id="276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12" name="Picture 11" descr="honoring God in our work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b="7200"/>
          <a:stretch>
            <a:fillRect/>
          </a:stretch>
        </p:blipFill>
        <p:spPr>
          <a:xfrm>
            <a:off x="0" y="1676400"/>
            <a:ext cx="9144000" cy="44081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4582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Honoring God in Your Work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3246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6:5-9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honoring God in our work.jpg"/>
          <p:cNvPicPr>
            <a:picLocks noChangeAspect="1"/>
          </p:cNvPicPr>
          <p:nvPr/>
        </p:nvPicPr>
        <p:blipFill>
          <a:blip r:embed="rId4" cstate="print">
            <a:lum bright="-7000" contrast="10000"/>
          </a:blip>
          <a:srcRect b="16800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d-At-Work-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thankful for work..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See Christ in our work..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As a servant of Christ..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For His glory..</a:t>
            </a:r>
          </a:p>
          <a:p>
            <a:pPr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very in Roman empire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1676400"/>
            <a:ext cx="9144000" cy="4381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Slaves and Masters..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Context.. Slavery in Roman empire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1/3 of people of Ephesus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Did all types of work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Could earn their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very-and-the-Bible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dirty="0" smtClean="0"/>
              <a:t>Does the Bible condone slavery?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1148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Paul gives instructions for household relationships in a given society..</a:t>
            </a:r>
          </a:p>
          <a:p>
            <a:pPr>
              <a:lnSpc>
                <a:spcPts val="30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Exod</a:t>
            </a:r>
            <a:r>
              <a:rPr lang="en-US" dirty="0" smtClean="0">
                <a:solidFill>
                  <a:srgbClr val="FFC000"/>
                </a:solidFill>
              </a:rPr>
              <a:t> 21:16 </a:t>
            </a:r>
            <a:r>
              <a:rPr lang="en-US" baseline="30000" dirty="0" smtClean="0"/>
              <a:t> </a:t>
            </a:r>
            <a:r>
              <a:rPr lang="en-US" sz="2700" dirty="0" smtClean="0"/>
              <a:t>“He who kidnaps a man and sells him, or if he is found in his hand, shall surely be put to death.</a:t>
            </a:r>
          </a:p>
          <a:p>
            <a:pPr>
              <a:lnSpc>
                <a:spcPts val="3000"/>
              </a:lnSpc>
            </a:pPr>
            <a:r>
              <a:rPr lang="en-US" sz="2700" dirty="0" smtClean="0">
                <a:solidFill>
                  <a:srgbClr val="FFC000"/>
                </a:solidFill>
              </a:rPr>
              <a:t>1 Tim 1:10</a:t>
            </a:r>
            <a:r>
              <a:rPr lang="en-US" sz="2700" dirty="0" smtClean="0"/>
              <a:t> </a:t>
            </a:r>
            <a:r>
              <a:rPr lang="en-US" sz="2800" dirty="0" smtClean="0"/>
              <a:t>the law is not made for a righteous person, but for </a:t>
            </a:r>
            <a:r>
              <a:rPr lang="en-US" sz="2800" i="1" dirty="0" smtClean="0"/>
              <a:t>the</a:t>
            </a:r>
            <a:r>
              <a:rPr lang="en-US" sz="2800" dirty="0" smtClean="0"/>
              <a:t> lawless and insubordinate, for </a:t>
            </a:r>
            <a:r>
              <a:rPr lang="en-US" sz="2800" i="1" dirty="0" smtClean="0"/>
              <a:t>the</a:t>
            </a:r>
            <a:r>
              <a:rPr lang="en-US" sz="2800" dirty="0" smtClean="0"/>
              <a:t> ungodly and for sinners.. for kidnappers..</a:t>
            </a:r>
          </a:p>
          <a:p>
            <a:pPr>
              <a:lnSpc>
                <a:spcPts val="3000"/>
              </a:lnSpc>
            </a:pPr>
            <a:r>
              <a:rPr lang="en-US" sz="2800" dirty="0" smtClean="0"/>
              <a:t>Equality in Christ.. </a:t>
            </a:r>
            <a:r>
              <a:rPr lang="en-US" sz="2800" dirty="0" smtClean="0">
                <a:solidFill>
                  <a:srgbClr val="FFC000"/>
                </a:solidFill>
              </a:rPr>
              <a:t>Gal 3:28; Col 3:11; 1 </a:t>
            </a:r>
            <a:r>
              <a:rPr lang="en-US" sz="2800" dirty="0" err="1" smtClean="0">
                <a:solidFill>
                  <a:srgbClr val="FFC000"/>
                </a:solidFill>
              </a:rPr>
              <a:t>Cor</a:t>
            </a:r>
            <a:r>
              <a:rPr lang="en-US" sz="2800" dirty="0" smtClean="0">
                <a:solidFill>
                  <a:srgbClr val="FFC000"/>
                </a:solidFill>
              </a:rPr>
              <a:t> 7:21</a:t>
            </a:r>
            <a:endParaRPr lang="en-US" sz="2700" dirty="0" smtClean="0">
              <a:solidFill>
                <a:srgbClr val="FFC000"/>
              </a:solidFill>
            </a:endParaRPr>
          </a:p>
          <a:p>
            <a:pPr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-at-work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t="16744" b="2791"/>
          <a:stretch>
            <a:fillRect/>
          </a:stretch>
        </p:blipFill>
        <p:spPr>
          <a:xfrm>
            <a:off x="0" y="1676400"/>
            <a:ext cx="9144000" cy="44145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How Christ changed slavery..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Slaves and masters treat each other as they would Christ..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Masters.. “in the same way”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With respect, fear, as unto Christ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slaves (5-8)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5 Be obedient to your masters .. as to Christ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6 Not with </a:t>
            </a:r>
            <a:r>
              <a:rPr lang="en-US" dirty="0" err="1" smtClean="0"/>
              <a:t>eyeservice</a:t>
            </a:r>
            <a:r>
              <a:rPr lang="en-US" dirty="0" smtClean="0"/>
              <a:t>..as bondservants of Christ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7 With goodwill doing service.. as to the Lord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8 Whatever good anyone does..receive the same from the Lord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masters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Treat your slaves the same way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Without threatening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Both their Master and yours is in heaven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Honoring God in Your Work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3246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6:5-9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honoring God in our work.jpg"/>
          <p:cNvPicPr>
            <a:picLocks noChangeAspect="1"/>
          </p:cNvPicPr>
          <p:nvPr/>
        </p:nvPicPr>
        <p:blipFill>
          <a:blip r:embed="rId4" cstate="print">
            <a:lum bright="-7000" contrast="10000"/>
          </a:blip>
          <a:srcRect b="16800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181</Words>
  <Application>Microsoft Office PowerPoint</Application>
  <PresentationFormat>On-screen Show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Honoring God in Your Work</vt:lpstr>
      <vt:lpstr>Be thankful for work..</vt:lpstr>
      <vt:lpstr>Slaves and Masters..</vt:lpstr>
      <vt:lpstr>Does the Bible condone slavery?</vt:lpstr>
      <vt:lpstr>How Christ changed slavery..</vt:lpstr>
      <vt:lpstr>Instructions for slaves (5-8)</vt:lpstr>
      <vt:lpstr>Instructions for masters (9)</vt:lpstr>
      <vt:lpstr>Honoring God in Your Work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91</cp:revision>
  <dcterms:created xsi:type="dcterms:W3CDTF">2015-10-04T04:19:18Z</dcterms:created>
  <dcterms:modified xsi:type="dcterms:W3CDTF">2019-06-08T00:36:52Z</dcterms:modified>
</cp:coreProperties>
</file>