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67" r:id="rId4"/>
    <p:sldId id="269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itizenship in heaven.jpg"/>
          <p:cNvPicPr>
            <a:picLocks noChangeAspect="1"/>
          </p:cNvPicPr>
          <p:nvPr userDrawn="1"/>
        </p:nvPicPr>
        <p:blipFill>
          <a:blip r:embed="rId14" cstate="print">
            <a:lum contrast="10000"/>
          </a:blip>
          <a:stretch>
            <a:fillRect/>
          </a:stretch>
        </p:blipFill>
        <p:spPr>
          <a:xfrm>
            <a:off x="-1" y="1676400"/>
            <a:ext cx="9112577" cy="441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Citizens of God’s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Philippians 3:20-21</a:t>
            </a:r>
            <a:endParaRPr lang="en-US" sz="3600" dirty="0"/>
          </a:p>
        </p:txBody>
      </p:sp>
      <p:pic>
        <p:nvPicPr>
          <p:cNvPr id="7" name="Picture 6" descr="citizenship in heaven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of heaven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1"/>
            <a:ext cx="6248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Phil 3:20-21 </a:t>
            </a:r>
            <a:r>
              <a:rPr lang="en-US" dirty="0" smtClean="0"/>
              <a:t>For our citizenship is in heaven, from which we also eagerly wait for the Savior, the Lord Jesus Christ..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Eph 2:19-20 </a:t>
            </a:r>
            <a:r>
              <a:rPr lang="en-US" dirty="0" smtClean="0"/>
              <a:t>Now, therefore, you are no longer strangers and foreigners, but fellow citizens with the saints and members of the household of God..</a:t>
            </a:r>
            <a:endParaRPr lang="en-US" dirty="0"/>
          </a:p>
        </p:txBody>
      </p:sp>
      <p:pic>
        <p:nvPicPr>
          <p:cNvPr id="6" name="Picture 5" descr="citizen-gods-kingdom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6705600" y="1905000"/>
            <a:ext cx="216477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5617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rcRect t="8474" b="18159"/>
          <a:stretch>
            <a:fillRect/>
          </a:stretch>
        </p:blipFill>
        <p:spPr>
          <a:xfrm>
            <a:off x="0" y="1676400"/>
            <a:ext cx="9144000" cy="4421929"/>
          </a:xfrm>
          <a:prstGeom prst="rect">
            <a:avLst/>
          </a:prstGeom>
        </p:spPr>
      </p:pic>
      <p:pic>
        <p:nvPicPr>
          <p:cNvPr id="7" name="Picture 6" descr="kingdoms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/>
          <a:lstStyle/>
          <a:p>
            <a:r>
              <a:rPr lang="en-US" dirty="0" smtClean="0"/>
              <a:t>Four things true of a kingdom..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dirty="0" smtClean="0"/>
              <a:t>A king as leader..  </a:t>
            </a: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dirty="0" smtClean="0"/>
              <a:t>There are borders..</a:t>
            </a: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dirty="0" smtClean="0"/>
              <a:t>Laws that govern behavior..</a:t>
            </a:r>
          </a:p>
          <a:p>
            <a:pPr>
              <a:lnSpc>
                <a:spcPts val="3600"/>
              </a:lnSpc>
              <a:spcBef>
                <a:spcPts val="300"/>
              </a:spcBef>
            </a:pPr>
            <a:r>
              <a:rPr lang="en-US" dirty="0" smtClean="0"/>
              <a:t>There are benefits for citizens..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e5617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rcRect b="10895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Kingdom has a King..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Same in God’s kingdom .. 1 Tim 6:13-16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Our God is a great king.. Malachi 1:14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God expects to be honored.. 1 Sam 8:4-7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ingdom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324600" cy="1143000"/>
          </a:xfrm>
        </p:spPr>
        <p:txBody>
          <a:bodyPr/>
          <a:lstStyle/>
          <a:p>
            <a:r>
              <a:rPr lang="en-US" dirty="0" smtClean="0"/>
              <a:t>A Kingdom has borders..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524000"/>
            <a:ext cx="9144000" cy="4572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 smtClean="0"/>
              <a:t>Identify who is inside..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True of God’s kingdom.. Mark 10:23-25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Must follow procedure.. John 3:3-7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Must enter through gates.. Rev 22:14-15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has laws..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200"/>
              </a:lnSpc>
            </a:pPr>
            <a:r>
              <a:rPr lang="en-US" dirty="0" smtClean="0"/>
              <a:t>God has laws we must obey.. 1 </a:t>
            </a:r>
            <a:r>
              <a:rPr lang="en-US" dirty="0" err="1" smtClean="0"/>
              <a:t>Cor</a:t>
            </a:r>
            <a:r>
              <a:rPr lang="en-US" dirty="0" smtClean="0"/>
              <a:t> 6:9-10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Laws are set by the King.. 1 John 2:3, 5:3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There is enforcement of the laws.. 1 John 3:4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/>
          <a:lstStyle/>
          <a:p>
            <a:r>
              <a:rPr lang="en-US" dirty="0" smtClean="0"/>
              <a:t>Great benefits in the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Unlimited forgiveness.. 1 John 1:7-10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Direct relationship with King.. Heb 10:19-22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Fellowship with citizens.. Acts 2:42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Retirement plan.. 1 Pet 1:3-5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Resurrection from death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Eternal life..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Citizens of God’s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Philippians 3:20-21</a:t>
            </a:r>
            <a:endParaRPr lang="en-US" sz="3600" dirty="0"/>
          </a:p>
        </p:txBody>
      </p:sp>
      <p:pic>
        <p:nvPicPr>
          <p:cNvPr id="7" name="Picture 6" descr="citizenship in heaven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231</Words>
  <Application>Microsoft Office PowerPoint</Application>
  <PresentationFormat>On-screen Show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Citizens of God’s Kingdom</vt:lpstr>
      <vt:lpstr>Citizens of heaven</vt:lpstr>
      <vt:lpstr>Four things true of a kingdom..</vt:lpstr>
      <vt:lpstr>A Kingdom has a King..</vt:lpstr>
      <vt:lpstr>A Kingdom has borders..</vt:lpstr>
      <vt:lpstr>The Kingdom has laws..</vt:lpstr>
      <vt:lpstr>Great benefits in the Kingdom</vt:lpstr>
      <vt:lpstr>Citizens of God’s Kingdom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231</cp:revision>
  <dcterms:created xsi:type="dcterms:W3CDTF">2011-02-15T07:29:10Z</dcterms:created>
  <dcterms:modified xsi:type="dcterms:W3CDTF">2019-07-16T14:42:02Z</dcterms:modified>
</cp:coreProperties>
</file>