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6" r:id="rId3"/>
    <p:sldId id="269" r:id="rId4"/>
    <p:sldId id="270" r:id="rId5"/>
    <p:sldId id="267" r:id="rId6"/>
    <p:sldId id="271" r:id="rId7"/>
    <p:sldId id="268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caught-in-the-storm slide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rcRect/>
          <a:stretch>
            <a:fillRect/>
          </a:stretch>
        </p:blipFill>
        <p:spPr>
          <a:xfrm>
            <a:off x="0" y="1676400"/>
            <a:ext cx="9143752" cy="44195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676400"/>
            <a:ext cx="9144000" cy="457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80000" contrast="-1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caught-in-the-storm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-533400"/>
            <a:ext cx="9144000" cy="739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God’s Presence in the Storms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Mark 4:35-40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 The Power of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267200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Phil 4:6-7</a:t>
            </a:r>
            <a:r>
              <a:rPr lang="en-US" dirty="0" smtClean="0"/>
              <a:t> </a:t>
            </a:r>
            <a:r>
              <a:rPr lang="en-US" sz="2700" dirty="0" smtClean="0"/>
              <a:t>Be anxious for nothing, but in everything by prayer and supplication, with thanksgiving, let your requests be made known to God; </a:t>
            </a:r>
            <a:r>
              <a:rPr lang="en-US" sz="2700" baseline="30000" dirty="0" smtClean="0"/>
              <a:t>7 </a:t>
            </a:r>
            <a:r>
              <a:rPr lang="en-US" sz="2700" dirty="0" smtClean="0"/>
              <a:t>and the peace of God, which surpasses all understanding, will guard your hearts and minds through Christ Jesus.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Find Strength in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267200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Psalm 46:1-3 </a:t>
            </a:r>
            <a:r>
              <a:rPr lang="en-US" sz="2900" dirty="0" smtClean="0"/>
              <a:t>God </a:t>
            </a:r>
            <a:r>
              <a:rPr lang="en-US" sz="2900" i="1" dirty="0" smtClean="0"/>
              <a:t>is</a:t>
            </a:r>
            <a:r>
              <a:rPr lang="en-US" sz="2900" dirty="0" smtClean="0"/>
              <a:t> our refuge and strength,</a:t>
            </a:r>
            <a:br>
              <a:rPr lang="en-US" sz="2900" dirty="0" smtClean="0"/>
            </a:br>
            <a:r>
              <a:rPr lang="en-US" sz="2900" dirty="0" smtClean="0"/>
              <a:t>A</a:t>
            </a:r>
            <a:r>
              <a:rPr lang="en-US" sz="2900" baseline="30000" dirty="0" smtClean="0"/>
              <a:t> </a:t>
            </a:r>
            <a:r>
              <a:rPr lang="en-US" sz="2900" dirty="0" smtClean="0"/>
              <a:t>very present help in trouble. </a:t>
            </a:r>
            <a:r>
              <a:rPr lang="en-US" sz="2900" baseline="30000" dirty="0" smtClean="0"/>
              <a:t>2 </a:t>
            </a:r>
            <a:r>
              <a:rPr lang="en-US" sz="2900" dirty="0" smtClean="0"/>
              <a:t>Therefore we will not fear, Even though the earth be removed, And though the mountains be carried into the midst of the sea.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80000" contrast="-1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caught-in-the-storm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-533400"/>
            <a:ext cx="9144000" cy="739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God’s Presence in the Storms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Mark 4:35-40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-in-the-storm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calming the storm..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baseline="30000" dirty="0" smtClean="0"/>
              <a:t>35 </a:t>
            </a:r>
            <a:r>
              <a:rPr lang="en-US" sz="2800" dirty="0" smtClean="0"/>
              <a:t>On the same day, when evening had come, He said to them, “Let us cross over to the other side.”</a:t>
            </a:r>
            <a:r>
              <a:rPr lang="en-US" sz="2800" baseline="30000" dirty="0" smtClean="0"/>
              <a:t> 36 </a:t>
            </a:r>
            <a:r>
              <a:rPr lang="en-US" sz="2800" dirty="0" smtClean="0"/>
              <a:t>Now when they had left the multitude, they took Him along in the boat as He was. And other little boats were also with Him.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-in-the-storm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calming the storm..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baseline="30000" dirty="0" smtClean="0"/>
              <a:t>37 </a:t>
            </a:r>
            <a:r>
              <a:rPr lang="en-US" sz="2800" dirty="0" smtClean="0"/>
              <a:t>And a great windstorm arose, and the waves beat into the boat, so that it was already filling. </a:t>
            </a:r>
            <a:r>
              <a:rPr lang="en-US" sz="2800" baseline="30000" dirty="0" smtClean="0"/>
              <a:t>38 </a:t>
            </a:r>
            <a:r>
              <a:rPr lang="en-US" sz="2800" dirty="0" smtClean="0"/>
              <a:t>But He was in the stern, asleep on a pillow. And they awoke Him and said to Him, “Teacher, do You not care that we are perishing?”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-in-the-storm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calming the storm..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baseline="30000" dirty="0" smtClean="0"/>
              <a:t>39 </a:t>
            </a:r>
            <a:r>
              <a:rPr lang="en-US" sz="2800" dirty="0" smtClean="0"/>
              <a:t>Then He arose and rebuked the wind, and said to the sea, “Peace,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be still!” And the wind ceased and there was a great calm. </a:t>
            </a:r>
            <a:r>
              <a:rPr lang="en-US" sz="2800" baseline="30000" dirty="0" smtClean="0"/>
              <a:t>40 </a:t>
            </a:r>
            <a:r>
              <a:rPr lang="en-US" sz="2800" dirty="0" smtClean="0"/>
              <a:t>But He said to them, “Why are you so fearful? How </a:t>
            </a:r>
            <a:r>
              <a:rPr lang="en-US" sz="2800" i="1" dirty="0" smtClean="0"/>
              <a:t>is it</a:t>
            </a:r>
            <a:r>
              <a:rPr lang="en-US" sz="2800" dirty="0" smtClean="0"/>
              <a:t> that you have no faith?”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 The Reality of Trials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John 16:33 </a:t>
            </a:r>
            <a:r>
              <a:rPr lang="en-US" dirty="0" smtClean="0"/>
              <a:t>These things I have spoken to you, that in Me you may have peace. In the world you will have tribulation; but be of good cheer, I have overcome the world.”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 The Reality of Trials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900"/>
              </a:lnSpc>
            </a:pPr>
            <a:r>
              <a:rPr lang="en-US" sz="2900" dirty="0" smtClean="0">
                <a:solidFill>
                  <a:srgbClr val="FFC000"/>
                </a:solidFill>
              </a:rPr>
              <a:t>James 1:2-4 </a:t>
            </a:r>
            <a:r>
              <a:rPr lang="en-US" sz="2900" dirty="0" smtClean="0"/>
              <a:t>My brethren, count it all joy when you fall into various trials, </a:t>
            </a:r>
            <a:r>
              <a:rPr lang="en-US" sz="2900" baseline="30000" dirty="0" smtClean="0"/>
              <a:t>3 </a:t>
            </a:r>
            <a:r>
              <a:rPr lang="en-US" sz="2900" dirty="0" smtClean="0"/>
              <a:t>knowing that the testing of your </a:t>
            </a:r>
            <a:r>
              <a:rPr lang="en-US" sz="2900" u="sng" dirty="0" smtClean="0"/>
              <a:t>faith produces patience</a:t>
            </a:r>
            <a:r>
              <a:rPr lang="en-US" sz="2900" dirty="0" smtClean="0"/>
              <a:t>. </a:t>
            </a:r>
            <a:r>
              <a:rPr lang="en-US" sz="2900" baseline="30000" dirty="0" smtClean="0"/>
              <a:t>4 </a:t>
            </a:r>
            <a:r>
              <a:rPr lang="en-US" sz="2900" dirty="0" smtClean="0"/>
              <a:t>But let patience have </a:t>
            </a:r>
            <a:r>
              <a:rPr lang="en-US" sz="2900" i="1" dirty="0" smtClean="0"/>
              <a:t>its</a:t>
            </a:r>
            <a:r>
              <a:rPr lang="en-US" sz="2900" dirty="0" smtClean="0"/>
              <a:t> perfect work, that you may be perfect and complete, lacking nothing. </a:t>
            </a:r>
          </a:p>
          <a:p>
            <a:pPr>
              <a:lnSpc>
                <a:spcPts val="2900"/>
              </a:lnSpc>
            </a:pPr>
            <a:r>
              <a:rPr lang="en-US" sz="2900" dirty="0" smtClean="0">
                <a:solidFill>
                  <a:srgbClr val="FFC000"/>
                </a:solidFill>
              </a:rPr>
              <a:t>Rom 5:3-4 </a:t>
            </a:r>
            <a:r>
              <a:rPr lang="en-US" sz="2800" dirty="0" smtClean="0"/>
              <a:t>And not only </a:t>
            </a:r>
            <a:r>
              <a:rPr lang="en-US" sz="2800" i="1" dirty="0" smtClean="0"/>
              <a:t>that,</a:t>
            </a:r>
            <a:r>
              <a:rPr lang="en-US" sz="2800" dirty="0" smtClean="0"/>
              <a:t> but we also glory in tribulations, knowing that </a:t>
            </a:r>
            <a:r>
              <a:rPr lang="en-US" sz="2800" u="sng" dirty="0" smtClean="0"/>
              <a:t>tribulation produces perseverance</a:t>
            </a:r>
            <a:r>
              <a:rPr lang="en-US" sz="2800" dirty="0" smtClean="0"/>
              <a:t>; </a:t>
            </a:r>
            <a:r>
              <a:rPr lang="en-US" sz="2800" baseline="30000" dirty="0" smtClean="0"/>
              <a:t>4 </a:t>
            </a:r>
            <a:r>
              <a:rPr lang="en-US" sz="2800" dirty="0" smtClean="0"/>
              <a:t>and </a:t>
            </a:r>
            <a:r>
              <a:rPr lang="en-US" sz="2800" u="sng" dirty="0" smtClean="0"/>
              <a:t>perseverance, character; and character, hope</a:t>
            </a:r>
            <a:r>
              <a:rPr lang="en-US" sz="2800" dirty="0" smtClean="0"/>
              <a:t>. 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 The Battle of Emotion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9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Isaiah 41:10</a:t>
            </a:r>
            <a:r>
              <a:rPr lang="en-US" sz="2800" dirty="0" smtClean="0"/>
              <a:t> Fear not, for I </a:t>
            </a:r>
            <a:r>
              <a:rPr lang="en-US" sz="2800" i="1" dirty="0" smtClean="0"/>
              <a:t>am</a:t>
            </a:r>
            <a:r>
              <a:rPr lang="en-US" sz="2800" dirty="0" smtClean="0"/>
              <a:t> with you; Be not dismayed, for I </a:t>
            </a:r>
            <a:r>
              <a:rPr lang="en-US" sz="2800" i="1" dirty="0" smtClean="0"/>
              <a:t>am</a:t>
            </a:r>
            <a:r>
              <a:rPr lang="en-US" sz="2800" dirty="0" smtClean="0"/>
              <a:t> your God. I will strengthen you, Yes, I will help you, I will uphold you with My righteous right hand.’</a:t>
            </a:r>
          </a:p>
          <a:p>
            <a:pPr>
              <a:lnSpc>
                <a:spcPts val="29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John 14:27</a:t>
            </a:r>
            <a:r>
              <a:rPr lang="en-US" sz="2800" dirty="0" smtClean="0"/>
              <a:t> Peace I leave with you, My peace I give to you; not as the world gives do I give to you. Let not your heart be troubled, neither let it be afraid.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 The Battle of Emotion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9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Sadness.. </a:t>
            </a:r>
            <a:r>
              <a:rPr lang="en-US" sz="2600" dirty="0" smtClean="0"/>
              <a:t>God near the broken hearted  </a:t>
            </a:r>
            <a:r>
              <a:rPr lang="en-US" sz="2400" dirty="0" err="1" smtClean="0">
                <a:solidFill>
                  <a:srgbClr val="FFC000"/>
                </a:solidFill>
              </a:rPr>
              <a:t>Psa</a:t>
            </a:r>
            <a:r>
              <a:rPr lang="en-US" sz="2400" dirty="0" smtClean="0">
                <a:solidFill>
                  <a:srgbClr val="FFC000"/>
                </a:solidFill>
              </a:rPr>
              <a:t> 34:18 </a:t>
            </a:r>
            <a:endParaRPr lang="en-US" sz="2600" dirty="0" smtClean="0"/>
          </a:p>
          <a:p>
            <a:pPr>
              <a:lnSpc>
                <a:spcPts val="29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Hopeless.. </a:t>
            </a:r>
            <a:r>
              <a:rPr lang="en-US" sz="2800" dirty="0" smtClean="0"/>
              <a:t>Cast cares on the Lord  </a:t>
            </a:r>
            <a:r>
              <a:rPr lang="en-US" sz="2800" dirty="0" err="1" smtClean="0">
                <a:solidFill>
                  <a:srgbClr val="FFC000"/>
                </a:solidFill>
              </a:rPr>
              <a:t>Psa</a:t>
            </a:r>
            <a:r>
              <a:rPr lang="en-US" sz="2800" dirty="0" smtClean="0">
                <a:solidFill>
                  <a:srgbClr val="FFC000"/>
                </a:solidFill>
              </a:rPr>
              <a:t> 55:22</a:t>
            </a:r>
          </a:p>
          <a:p>
            <a:pPr>
              <a:lnSpc>
                <a:spcPts val="29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Fears.. </a:t>
            </a:r>
            <a:r>
              <a:rPr lang="en-US" sz="2800" dirty="0" smtClean="0"/>
              <a:t>God is my rock in whom I trust</a:t>
            </a:r>
            <a:r>
              <a:rPr lang="en-US" sz="2800" dirty="0" smtClean="0">
                <a:solidFill>
                  <a:srgbClr val="FFC000"/>
                </a:solidFill>
              </a:rPr>
              <a:t>  </a:t>
            </a:r>
            <a:r>
              <a:rPr lang="en-US" sz="2800" dirty="0" err="1" smtClean="0">
                <a:solidFill>
                  <a:srgbClr val="FFC000"/>
                </a:solidFill>
              </a:rPr>
              <a:t>Psa</a:t>
            </a:r>
            <a:r>
              <a:rPr lang="en-US" sz="2800" dirty="0" smtClean="0">
                <a:solidFill>
                  <a:srgbClr val="FFC000"/>
                </a:solidFill>
              </a:rPr>
              <a:t> 18:2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 The Power of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267200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1 John 5:14-15 </a:t>
            </a:r>
            <a:r>
              <a:rPr lang="en-US" sz="2800" dirty="0" smtClean="0"/>
              <a:t>Now this is the confidence that we have in Him, that if we ask anything according to His will, He hears us. </a:t>
            </a:r>
            <a:r>
              <a:rPr lang="en-US" sz="2800" baseline="30000" dirty="0" smtClean="0"/>
              <a:t>15 </a:t>
            </a:r>
            <a:r>
              <a:rPr lang="en-US" sz="2800" dirty="0" smtClean="0"/>
              <a:t>And if we know that He hears us, whatever we ask, we know that we have the petitions that we have asked of Him.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302</Words>
  <Application>Microsoft Office PowerPoint</Application>
  <PresentationFormat>On-screen Show (4:3)</PresentationFormat>
  <Paragraphs>29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God’s Presence in the Storms</vt:lpstr>
      <vt:lpstr>Jesus calming the storm..</vt:lpstr>
      <vt:lpstr>Jesus calming the storm..</vt:lpstr>
      <vt:lpstr>Jesus calming the storm..</vt:lpstr>
      <vt:lpstr>1  The Reality of Trials</vt:lpstr>
      <vt:lpstr>1  The Reality of Trials</vt:lpstr>
      <vt:lpstr>2  The Battle of Emotion</vt:lpstr>
      <vt:lpstr>2  The Battle of Emotion</vt:lpstr>
      <vt:lpstr>3  The Power of Prayer</vt:lpstr>
      <vt:lpstr>3  The Power of Prayer</vt:lpstr>
      <vt:lpstr>4 Find Strength in the Lord</vt:lpstr>
      <vt:lpstr>God’s Presence in the Storms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236</cp:revision>
  <dcterms:created xsi:type="dcterms:W3CDTF">2011-02-15T07:29:10Z</dcterms:created>
  <dcterms:modified xsi:type="dcterms:W3CDTF">2019-07-16T14:40:37Z</dcterms:modified>
</cp:coreProperties>
</file>