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261300"/>
    <a:srgbClr val="663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1"/>
            <a:ext cx="7772400" cy="914400"/>
          </a:xfrm>
        </p:spPr>
        <p:txBody>
          <a:bodyPr>
            <a:noAutofit/>
          </a:bodyPr>
          <a:lstStyle>
            <a:lvl1pPr algn="ctr">
              <a:defRPr sz="4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00800" cy="685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here you belong 02.jpg"/>
          <p:cNvPicPr>
            <a:picLocks noChangeAspect="1"/>
          </p:cNvPicPr>
          <p:nvPr userDrawn="1"/>
        </p:nvPicPr>
        <p:blipFill>
          <a:blip r:embed="rId13" cstate="print">
            <a:lum bright="-80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Picture 6" descr="science_orig.jpg"/>
          <p:cNvPicPr>
            <a:picLocks noChangeAspect="1"/>
          </p:cNvPicPr>
          <p:nvPr userDrawn="1"/>
        </p:nvPicPr>
        <p:blipFill>
          <a:blip r:embed="rId14" cstate="print">
            <a:lum bright="-25000" contrast="15000"/>
          </a:blip>
          <a:stretch>
            <a:fillRect/>
          </a:stretch>
        </p:blipFill>
        <p:spPr>
          <a:xfrm>
            <a:off x="0" y="1662545"/>
            <a:ext cx="9144000" cy="519545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600200"/>
            <a:ext cx="9144000" cy="5257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76401"/>
            <a:ext cx="8305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FFC000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glow rad="228600">
              <a:schemeClr val="tx1"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8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science_orig.jpg"/>
          <p:cNvPicPr>
            <a:picLocks noChangeAspect="1"/>
          </p:cNvPicPr>
          <p:nvPr/>
        </p:nvPicPr>
        <p:blipFill>
          <a:blip r:embed="rId3" cstate="print">
            <a:lum bright="-40000" contrast="15000"/>
          </a:blip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01000" cy="1066800"/>
          </a:xfrm>
        </p:spPr>
        <p:txBody>
          <a:bodyPr/>
          <a:lstStyle/>
          <a:p>
            <a:r>
              <a:rPr lang="en-US" sz="48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H</a:t>
            </a:r>
            <a:r>
              <a:rPr lang="en-US" sz="38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ow Do We </a:t>
            </a:r>
            <a:r>
              <a:rPr lang="en-US" sz="48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K</a:t>
            </a:r>
            <a:r>
              <a:rPr lang="en-US" sz="38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now There is a </a:t>
            </a:r>
            <a:r>
              <a:rPr lang="en-US" sz="48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G</a:t>
            </a:r>
            <a:r>
              <a:rPr lang="en-US" sz="38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od?</a:t>
            </a:r>
            <a:endParaRPr lang="en-US" sz="3800" dirty="0">
              <a:effectLst>
                <a:glow rad="1397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Romans 1:18-23</a:t>
            </a:r>
            <a:endParaRPr lang="en-US" sz="3600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ere you belong 02.jpg"/>
          <p:cNvPicPr>
            <a:picLocks noChangeAspect="1"/>
          </p:cNvPicPr>
          <p:nvPr/>
        </p:nvPicPr>
        <p:blipFill>
          <a:blip r:embed="rId2" cstate="print">
            <a:lum bright="-85000" contrast="2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science_orig.jpg"/>
          <p:cNvPicPr>
            <a:picLocks noChangeAspect="1"/>
          </p:cNvPicPr>
          <p:nvPr/>
        </p:nvPicPr>
        <p:blipFill>
          <a:blip r:embed="rId3" cstate="print">
            <a:lum bright="-40000" contrast="15000"/>
          </a:blip>
          <a:stretch>
            <a:fillRect/>
          </a:stretch>
        </p:blipFill>
        <p:spPr>
          <a:xfrm>
            <a:off x="0" y="2286000"/>
            <a:ext cx="9144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8001000" cy="1066800"/>
          </a:xfrm>
        </p:spPr>
        <p:txBody>
          <a:bodyPr/>
          <a:lstStyle/>
          <a:p>
            <a:r>
              <a:rPr lang="en-US" sz="48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H</a:t>
            </a:r>
            <a:r>
              <a:rPr lang="en-US" sz="38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ow Do We </a:t>
            </a:r>
            <a:r>
              <a:rPr lang="en-US" sz="48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K</a:t>
            </a:r>
            <a:r>
              <a:rPr lang="en-US" sz="38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now There is a </a:t>
            </a:r>
            <a:r>
              <a:rPr lang="en-US" sz="48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G</a:t>
            </a:r>
            <a:r>
              <a:rPr lang="en-US" sz="3800" dirty="0" smtClean="0"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od?</a:t>
            </a:r>
            <a:endParaRPr lang="en-US" sz="3800" dirty="0">
              <a:effectLst>
                <a:glow rad="1397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106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Romans 1:18-23</a:t>
            </a:r>
            <a:endParaRPr lang="en-US" sz="3600" dirty="0"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important question..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4267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Does God exist?</a:t>
            </a:r>
          </a:p>
          <a:p>
            <a:pPr marL="548640" lvl="1">
              <a:lnSpc>
                <a:spcPts val="28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Psalm 19:1 </a:t>
            </a:r>
            <a:r>
              <a:rPr lang="en-US" dirty="0" smtClean="0"/>
              <a:t>The heavens declare the glory of God; and the firmament shows His handiwork.</a:t>
            </a:r>
          </a:p>
          <a:p>
            <a:pPr marL="548640" lvl="1">
              <a:lnSpc>
                <a:spcPts val="2800"/>
              </a:lnSpc>
            </a:pPr>
            <a:r>
              <a:rPr lang="en-US" sz="3000" dirty="0" smtClean="0">
                <a:solidFill>
                  <a:srgbClr val="FFC000"/>
                </a:solidFill>
              </a:rPr>
              <a:t>Psalm 8:3-4</a:t>
            </a:r>
            <a:r>
              <a:rPr lang="en-US" sz="3000" dirty="0" smtClean="0"/>
              <a:t> </a:t>
            </a:r>
            <a:r>
              <a:rPr lang="en-US" sz="2600" dirty="0" smtClean="0"/>
              <a:t>When I consider Your heavens, the work of Your fingers, the moon and the stars, which You have ordained, </a:t>
            </a:r>
            <a:r>
              <a:rPr lang="en-US" sz="2600" baseline="30000" dirty="0" smtClean="0"/>
              <a:t>4 </a:t>
            </a:r>
            <a:r>
              <a:rPr lang="en-US" sz="2600" dirty="0" smtClean="0"/>
              <a:t>What is man that You are mind- </a:t>
            </a:r>
            <a:r>
              <a:rPr lang="en-US" sz="2600" dirty="0" err="1" smtClean="0"/>
              <a:t>ful</a:t>
            </a:r>
            <a:r>
              <a:rPr lang="en-US" sz="2600" dirty="0" smtClean="0"/>
              <a:t> of him, and the son of man that You visit him?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990600" y="5486400"/>
            <a:ext cx="6858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  <a:uLnTx/>
                <a:uFillTx/>
                <a:latin typeface="Georgia" pitchFamily="18" charset="0"/>
                <a:ea typeface="+mn-ea"/>
                <a:cs typeface="Times New Roman" pitchFamily="18" charset="0"/>
              </a:rPr>
              <a:t>Consider the evidence for God..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lky-way-galaxy_orig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he-solar-system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9144000" cy="61722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solar system..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 rot="20007969">
            <a:off x="3578567" y="4660217"/>
            <a:ext cx="1377267" cy="31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19800" cy="1143000"/>
          </a:xfrm>
        </p:spPr>
        <p:txBody>
          <a:bodyPr/>
          <a:lstStyle/>
          <a:p>
            <a:r>
              <a:rPr lang="en-US" dirty="0" smtClean="0"/>
              <a:t>Did it all happen by accident?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700"/>
              </a:lnSpc>
            </a:pPr>
            <a:r>
              <a:rPr lang="en-US" dirty="0" smtClean="0">
                <a:solidFill>
                  <a:srgbClr val="FFC000"/>
                </a:solidFill>
              </a:rPr>
              <a:t>Genesis 1:1</a:t>
            </a:r>
            <a:r>
              <a:rPr lang="en-US" dirty="0" smtClean="0"/>
              <a:t> In the beginning God created the heavens and the earth.</a:t>
            </a:r>
          </a:p>
          <a:p>
            <a:pPr>
              <a:lnSpc>
                <a:spcPts val="2700"/>
              </a:lnSpc>
            </a:pPr>
            <a:r>
              <a:rPr lang="en-US" dirty="0" smtClean="0">
                <a:solidFill>
                  <a:srgbClr val="FFC000"/>
                </a:solidFill>
              </a:rPr>
              <a:t>Romans 1:20</a:t>
            </a:r>
            <a:r>
              <a:rPr lang="en-US" dirty="0" smtClean="0"/>
              <a:t> </a:t>
            </a:r>
            <a:r>
              <a:rPr lang="en-US" sz="2800" dirty="0" smtClean="0"/>
              <a:t>For since the creation of the world His invisible </a:t>
            </a:r>
            <a:r>
              <a:rPr lang="en-US" sz="2800" i="1" dirty="0" smtClean="0"/>
              <a:t>attributes</a:t>
            </a:r>
            <a:r>
              <a:rPr lang="en-US" sz="2800" dirty="0" smtClean="0"/>
              <a:t> are clearly seen, being understood by the things that are made, </a:t>
            </a:r>
            <a:r>
              <a:rPr lang="en-US" sz="2800" i="1" dirty="0" smtClean="0"/>
              <a:t>even</a:t>
            </a:r>
            <a:r>
              <a:rPr lang="en-US" sz="2800" dirty="0" smtClean="0"/>
              <a:t> His eternal power and Godhead, so that they are without excuse..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arth from space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10338" r="10338"/>
          <a:stretch>
            <a:fillRect/>
          </a:stretch>
        </p:blipFill>
        <p:spPr>
          <a:xfrm>
            <a:off x="0" y="0"/>
            <a:ext cx="912193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tch.jpg"/>
          <p:cNvPicPr>
            <a:picLocks noChangeAspect="1"/>
          </p:cNvPicPr>
          <p:nvPr/>
        </p:nvPicPr>
        <p:blipFill>
          <a:blip r:embed="rId2" cstate="print">
            <a:lum bright="-15000" contrast="11000"/>
          </a:blip>
          <a:srcRect l="18557" r="14845"/>
          <a:stretch>
            <a:fillRect/>
          </a:stretch>
        </p:blipFill>
        <p:spPr>
          <a:xfrm>
            <a:off x="0" y="1600200"/>
            <a:ext cx="3352799" cy="3962400"/>
          </a:xfrm>
          <a:prstGeom prst="rect">
            <a:avLst/>
          </a:prstGeom>
        </p:spPr>
      </p:pic>
      <p:pic>
        <p:nvPicPr>
          <p:cNvPr id="3" name="Picture 2" descr="AdvSearch2-7263.jpg"/>
          <p:cNvPicPr>
            <a:picLocks noChangeAspect="1"/>
          </p:cNvPicPr>
          <p:nvPr/>
        </p:nvPicPr>
        <p:blipFill>
          <a:blip r:embed="rId3" cstate="print"/>
          <a:srcRect r="1600"/>
          <a:stretch>
            <a:fillRect/>
          </a:stretch>
        </p:blipFill>
        <p:spPr>
          <a:xfrm>
            <a:off x="3352800" y="1676399"/>
            <a:ext cx="5791200" cy="387366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there a designer?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there a designer?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Hebrews 3:4 For every house is built by someone, but He who built all things </a:t>
            </a:r>
            <a:r>
              <a:rPr lang="en-US" i="1" dirty="0" smtClean="0"/>
              <a:t>is</a:t>
            </a:r>
            <a:r>
              <a:rPr lang="en-US" dirty="0" smtClean="0"/>
              <a:t> God.</a:t>
            </a:r>
          </a:p>
          <a:p>
            <a:r>
              <a:rPr lang="en-US" dirty="0" smtClean="0"/>
              <a:t>Job 38:4-6  “Where were you when I laid the foundations of the earth? Tell </a:t>
            </a:r>
            <a:r>
              <a:rPr lang="en-US" i="1" dirty="0" smtClean="0"/>
              <a:t>Me,</a:t>
            </a:r>
            <a:r>
              <a:rPr lang="en-US" dirty="0" smtClean="0"/>
              <a:t> if you have understanding. </a:t>
            </a:r>
            <a:r>
              <a:rPr lang="en-US" baseline="30000" dirty="0" smtClean="0"/>
              <a:t>5 </a:t>
            </a:r>
            <a:r>
              <a:rPr lang="en-US" dirty="0" smtClean="0"/>
              <a:t>Who determined its measure-</a:t>
            </a:r>
            <a:r>
              <a:rPr lang="en-US" dirty="0" err="1" smtClean="0"/>
              <a:t>ments?Surely</a:t>
            </a:r>
            <a:r>
              <a:rPr lang="en-US" dirty="0" smtClean="0"/>
              <a:t> you know! Or who stretched the  upon it? </a:t>
            </a:r>
            <a:r>
              <a:rPr lang="en-US" baseline="30000" dirty="0" smtClean="0"/>
              <a:t>6 </a:t>
            </a:r>
            <a:r>
              <a:rPr lang="en-US" dirty="0" smtClean="0"/>
              <a:t>To what were its foundations fastened? or who laid its cornerstone,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walk by faith..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Heb 11:1 </a:t>
            </a:r>
            <a:r>
              <a:rPr lang="en-US" dirty="0" smtClean="0"/>
              <a:t>Now faith is the substance of things hoped for, the evidence of things not seen.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3 By faith we understand that the worlds were framed by the word of God, so that the things which are seen were not made of things which are visible.</a:t>
            </a:r>
          </a:p>
          <a:p>
            <a:pPr>
              <a:lnSpc>
                <a:spcPts val="2800"/>
              </a:lnSpc>
            </a:pPr>
            <a:r>
              <a:rPr lang="en-US" dirty="0" smtClean="0"/>
              <a:t>6 But without faith </a:t>
            </a:r>
            <a:r>
              <a:rPr lang="en-US" i="1" dirty="0" smtClean="0"/>
              <a:t>it is</a:t>
            </a:r>
            <a:r>
              <a:rPr lang="en-US" dirty="0" smtClean="0"/>
              <a:t> impossible to please </a:t>
            </a:r>
            <a:r>
              <a:rPr lang="en-US" i="1" dirty="0" smtClean="0"/>
              <a:t>Him,</a:t>
            </a:r>
            <a:r>
              <a:rPr lang="en-US" dirty="0" smtClean="0"/>
              <a:t> for he who comes to God must believe that He is, and </a:t>
            </a:r>
            <a:r>
              <a:rPr lang="en-US" i="1" dirty="0" smtClean="0"/>
              <a:t>that</a:t>
            </a:r>
            <a:r>
              <a:rPr lang="en-US" dirty="0" smtClean="0"/>
              <a:t> He is a </a:t>
            </a:r>
            <a:r>
              <a:rPr lang="en-US" dirty="0" err="1" smtClean="0"/>
              <a:t>rewarder</a:t>
            </a:r>
            <a:r>
              <a:rPr lang="en-US" dirty="0" smtClean="0"/>
              <a:t> of those who diligently seek Him.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2174</TotalTime>
  <Words>287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How Do We Know There is a God?</vt:lpstr>
      <vt:lpstr>Most important question..</vt:lpstr>
      <vt:lpstr>Slide 3</vt:lpstr>
      <vt:lpstr>Our solar system..</vt:lpstr>
      <vt:lpstr>Did it all happen by accident?</vt:lpstr>
      <vt:lpstr>Slide 6</vt:lpstr>
      <vt:lpstr>Was there a designer?</vt:lpstr>
      <vt:lpstr>Was there a designer?</vt:lpstr>
      <vt:lpstr>We walk by faith..</vt:lpstr>
      <vt:lpstr>How Do We Know There is a God?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Paul Bailey</cp:lastModifiedBy>
  <cp:revision>246</cp:revision>
  <dcterms:created xsi:type="dcterms:W3CDTF">2011-02-15T07:29:10Z</dcterms:created>
  <dcterms:modified xsi:type="dcterms:W3CDTF">2019-08-10T22:23:18Z</dcterms:modified>
</cp:coreProperties>
</file>