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goodness of God.jpg"/>
          <p:cNvPicPr>
            <a:picLocks noChangeAspect="1"/>
          </p:cNvPicPr>
          <p:nvPr userDrawn="1"/>
        </p:nvPicPr>
        <p:blipFill>
          <a:blip r:embed="rId14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990599"/>
          </a:xfrm>
        </p:spPr>
        <p:txBody>
          <a:bodyPr/>
          <a:lstStyle/>
          <a:p>
            <a:r>
              <a:rPr lang="en-US" sz="4400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Only God </a:t>
            </a:r>
            <a:r>
              <a:rPr lang="en-US" sz="4400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is Good</a:t>
            </a:r>
            <a:endParaRPr lang="en-US" sz="4400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 descr="goodness of God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-49814" y="1447800"/>
            <a:ext cx="9193814" cy="44958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198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Mark 10:17-18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Goodness Should Motivate Our Praise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Psalm 107:1-2 </a:t>
            </a:r>
            <a:r>
              <a:rPr lang="en-US" sz="2800" dirty="0" smtClean="0"/>
              <a:t>Oh, give thanks to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, for </a:t>
            </a:r>
            <a:r>
              <a:rPr lang="en-US" sz="2800" i="1" dirty="0" smtClean="0"/>
              <a:t>He is</a:t>
            </a:r>
            <a:r>
              <a:rPr lang="en-US" sz="2800" dirty="0" smtClean="0"/>
              <a:t> good! For His mercy </a:t>
            </a:r>
            <a:r>
              <a:rPr lang="en-US" sz="2800" i="1" dirty="0" smtClean="0"/>
              <a:t>endures</a:t>
            </a:r>
            <a:r>
              <a:rPr lang="en-US" sz="2800" dirty="0" smtClean="0"/>
              <a:t> forever. </a:t>
            </a:r>
            <a:r>
              <a:rPr lang="en-US" sz="2800" baseline="30000" dirty="0" smtClean="0"/>
              <a:t>2 </a:t>
            </a:r>
            <a:r>
              <a:rPr lang="en-US" sz="2800" dirty="0" smtClean="0"/>
              <a:t>Let the redeemed of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 say </a:t>
            </a:r>
            <a:r>
              <a:rPr lang="en-US" sz="2800" i="1" dirty="0" smtClean="0"/>
              <a:t>so,</a:t>
            </a:r>
            <a:r>
              <a:rPr lang="en-US" sz="2800" dirty="0" smtClean="0"/>
              <a:t> Whom He has redeemed from the hand of the enemy..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990599"/>
          </a:xfrm>
        </p:spPr>
        <p:txBody>
          <a:bodyPr/>
          <a:lstStyle/>
          <a:p>
            <a:r>
              <a:rPr lang="en-US" sz="440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Only God </a:t>
            </a:r>
            <a:r>
              <a:rPr lang="en-US" sz="4400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is Good</a:t>
            </a:r>
            <a:endParaRPr lang="en-US" sz="4400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 descr="goodness of God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-49814" y="1447800"/>
            <a:ext cx="9193814" cy="44958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198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Mark 10:17-18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Content Placeholder 6" descr="100489 Our First Sunday at Burien.jpg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lum bright="-5000" contrast="10000"/>
          </a:blip>
          <a:srcRect r="1306" b="2092"/>
          <a:stretch>
            <a:fillRect/>
          </a:stretch>
        </p:blipFill>
        <p:spPr>
          <a:xfrm>
            <a:off x="0" y="381000"/>
            <a:ext cx="9144000" cy="5665587"/>
          </a:xfr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685800"/>
          </a:xfrm>
          <a:solidFill>
            <a:schemeClr val="tx1">
              <a:alpha val="75000"/>
            </a:schemeClr>
          </a:solidFill>
        </p:spPr>
        <p:txBody>
          <a:bodyPr/>
          <a:lstStyle/>
          <a:p>
            <a:r>
              <a:rPr lang="en-US" dirty="0" smtClean="0"/>
              <a:t>October 4, 1989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/>
          <a:lstStyle/>
          <a:p>
            <a:r>
              <a:rPr lang="en-US" dirty="0" smtClean="0"/>
              <a:t>God’s Goodness is the Standard..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799"/>
            <a:ext cx="8305800" cy="4114801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Mark 10:17-18 </a:t>
            </a:r>
            <a:r>
              <a:rPr lang="en-US" baseline="30000" dirty="0" smtClean="0"/>
              <a:t> </a:t>
            </a:r>
            <a:r>
              <a:rPr lang="en-US" dirty="0" smtClean="0"/>
              <a:t>Now as He was going out on the road, one came running, knelt before Him, and asked Him, “Good Teacher, what shall I do that I may inherit eternal life?”</a:t>
            </a:r>
          </a:p>
          <a:p>
            <a:pPr>
              <a:lnSpc>
                <a:spcPts val="3000"/>
              </a:lnSpc>
            </a:pPr>
            <a:r>
              <a:rPr lang="en-US" baseline="30000" dirty="0" smtClean="0"/>
              <a:t>18 </a:t>
            </a:r>
            <a:r>
              <a:rPr lang="en-US" dirty="0" smtClean="0"/>
              <a:t>So Jesus said to him, “Why do you call Me good? No one </a:t>
            </a:r>
            <a:r>
              <a:rPr lang="en-US" i="1" dirty="0" smtClean="0"/>
              <a:t>is</a:t>
            </a:r>
            <a:r>
              <a:rPr lang="en-US" dirty="0" smtClean="0"/>
              <a:t> good but One, </a:t>
            </a:r>
            <a:r>
              <a:rPr lang="en-US" i="1" dirty="0" smtClean="0"/>
              <a:t>that is,</a:t>
            </a:r>
            <a:r>
              <a:rPr lang="en-US" dirty="0" smtClean="0"/>
              <a:t> God.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/>
          <a:lstStyle/>
          <a:p>
            <a:r>
              <a:rPr lang="en-US" dirty="0" smtClean="0"/>
              <a:t>God’s Goodness is the Standard..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799"/>
            <a:ext cx="8305800" cy="4114801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James 1:17</a:t>
            </a:r>
            <a:r>
              <a:rPr lang="en-US" dirty="0" smtClean="0"/>
              <a:t> Every good gift and every perfect gift is from above, and comes down from the Father of lights, with whom there is no variation or shadow of turning.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/>
          <a:lstStyle/>
          <a:p>
            <a:r>
              <a:rPr lang="en-US" dirty="0" smtClean="0"/>
              <a:t>God’s Goodness in His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Exodus 33:18-19</a:t>
            </a:r>
            <a:r>
              <a:rPr lang="en-US" dirty="0" smtClean="0"/>
              <a:t> </a:t>
            </a:r>
            <a:r>
              <a:rPr lang="en-US" sz="2700" dirty="0" smtClean="0"/>
              <a:t>And he said, “Please, show me Your glory.”</a:t>
            </a:r>
            <a:r>
              <a:rPr lang="en-US" sz="2700" baseline="30000" dirty="0" smtClean="0"/>
              <a:t>19 </a:t>
            </a:r>
            <a:r>
              <a:rPr lang="en-US" sz="2700" dirty="0" smtClean="0"/>
              <a:t>Then He said, “I will make all My goodness pass before you, and I will proclaim the name of the </a:t>
            </a:r>
            <a:r>
              <a:rPr lang="en-US" sz="2700" cap="small" dirty="0" smtClean="0"/>
              <a:t>Lord</a:t>
            </a:r>
            <a:r>
              <a:rPr lang="en-US" sz="2700" dirty="0" smtClean="0"/>
              <a:t> before you. I will be gracious to whom I will be gracious, and I will have compassion on whom I will have compassion.”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/>
          <a:lstStyle/>
          <a:p>
            <a:r>
              <a:rPr lang="en-US" dirty="0" smtClean="0"/>
              <a:t>God’s Goodness in His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Exodus 34:6-7</a:t>
            </a:r>
            <a:r>
              <a:rPr lang="en-US" dirty="0" smtClean="0"/>
              <a:t> </a:t>
            </a:r>
            <a:r>
              <a:rPr lang="en-US" sz="2600" dirty="0" smtClean="0"/>
              <a:t>And the </a:t>
            </a:r>
            <a:r>
              <a:rPr lang="en-US" sz="2600" cap="small" dirty="0" smtClean="0"/>
              <a:t>Lord</a:t>
            </a:r>
            <a:r>
              <a:rPr lang="en-US" sz="2600" dirty="0" smtClean="0"/>
              <a:t> passed before him and proclaimed, “The </a:t>
            </a:r>
            <a:r>
              <a:rPr lang="en-US" sz="2600" cap="small" dirty="0" smtClean="0"/>
              <a:t>Lord</a:t>
            </a:r>
            <a:r>
              <a:rPr lang="en-US" sz="2600" dirty="0" smtClean="0"/>
              <a:t>, the </a:t>
            </a:r>
            <a:r>
              <a:rPr lang="en-US" sz="2600" cap="small" dirty="0" smtClean="0"/>
              <a:t>Lord</a:t>
            </a:r>
            <a:r>
              <a:rPr lang="en-US" sz="2600" dirty="0" smtClean="0"/>
              <a:t> God, merciful and gracious, longsuffering, and abounding in goodness and truth, </a:t>
            </a:r>
            <a:r>
              <a:rPr lang="en-US" sz="2600" baseline="30000" dirty="0" smtClean="0"/>
              <a:t>7 </a:t>
            </a:r>
            <a:r>
              <a:rPr lang="en-US" sz="2600" dirty="0" smtClean="0"/>
              <a:t>keeping mercy for thousands, forgiving iniquity and transgression and sin, by no means clearing </a:t>
            </a:r>
            <a:r>
              <a:rPr lang="en-US" sz="2600" i="1" dirty="0" smtClean="0"/>
              <a:t>the guilty,</a:t>
            </a:r>
            <a:r>
              <a:rPr lang="en-US" sz="2600" dirty="0" smtClean="0"/>
              <a:t> visiting the iniquity of the fathers upon the children and the children’s children to the third and the fourth generation.”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/>
          <a:lstStyle/>
          <a:p>
            <a:r>
              <a:rPr lang="en-US" dirty="0" smtClean="0"/>
              <a:t>God’s Goodness Demonstrated in His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Genesis 1:27-31 </a:t>
            </a:r>
            <a:r>
              <a:rPr lang="en-US" sz="2800" baseline="30000" dirty="0" smtClean="0"/>
              <a:t> </a:t>
            </a:r>
            <a:r>
              <a:rPr lang="en-US" sz="2800" dirty="0" smtClean="0"/>
              <a:t>Then God saw everything that He had made, and indeed </a:t>
            </a:r>
            <a:r>
              <a:rPr lang="en-US" sz="2800" i="1" dirty="0" smtClean="0"/>
              <a:t>it was</a:t>
            </a:r>
            <a:r>
              <a:rPr lang="en-US" sz="2800" dirty="0" smtClean="0"/>
              <a:t> very good. So the evening and the morning were the sixth day.</a:t>
            </a:r>
          </a:p>
          <a:p>
            <a:pPr>
              <a:lnSpc>
                <a:spcPts val="3000"/>
              </a:lnSpc>
            </a:pPr>
            <a:r>
              <a:rPr lang="en-US" sz="2700" dirty="0" smtClean="0">
                <a:solidFill>
                  <a:srgbClr val="FFC000"/>
                </a:solidFill>
              </a:rPr>
              <a:t>Matthew 5:45 </a:t>
            </a:r>
            <a:r>
              <a:rPr lang="en-US" sz="2800" dirty="0" smtClean="0"/>
              <a:t>that you may be sons of your Father in heaven; for He makes His sun rise on the evil and on the good, and sends rain on the just and on the unjust.</a:t>
            </a:r>
            <a:endParaRPr lang="en-US" sz="27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/>
          <a:lstStyle/>
          <a:p>
            <a:r>
              <a:rPr lang="en-US" dirty="0" smtClean="0"/>
              <a:t>God’s Goodness Demonstrated in His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 Timothy 4:1-5 </a:t>
            </a:r>
            <a:r>
              <a:rPr lang="en-US" sz="2800" dirty="0" smtClean="0"/>
              <a:t>Now the Spirit expressly says that in latter times some will depart from the faith, giving heed to deceiving spirits and doctrines of demons, </a:t>
            </a:r>
            <a:r>
              <a:rPr lang="en-US" sz="2800" baseline="30000" dirty="0" smtClean="0"/>
              <a:t>2 </a:t>
            </a:r>
            <a:r>
              <a:rPr lang="en-US" sz="2800" dirty="0" smtClean="0"/>
              <a:t>speaking lies in hypocrisy, having their own conscience seared with a hot iron, </a:t>
            </a:r>
            <a:r>
              <a:rPr lang="en-US" sz="2800" baseline="30000" dirty="0" smtClean="0"/>
              <a:t>3 </a:t>
            </a:r>
            <a:r>
              <a:rPr lang="en-US" sz="2800" dirty="0" smtClean="0"/>
              <a:t>forbidding to marry, </a:t>
            </a:r>
            <a:r>
              <a:rPr lang="en-US" sz="2800" i="1" dirty="0" smtClean="0"/>
              <a:t>and commanding</a:t>
            </a:r>
            <a:r>
              <a:rPr lang="en-US" sz="2800" dirty="0" smtClean="0"/>
              <a:t> to abstain from foods which God created to be received with thanksgiving by those who believe and know the truth. </a:t>
            </a:r>
            <a:r>
              <a:rPr lang="en-US" sz="2800" baseline="30000" dirty="0" smtClean="0"/>
              <a:t>4 </a:t>
            </a:r>
            <a:r>
              <a:rPr lang="en-US" sz="2800" dirty="0" smtClean="0"/>
              <a:t>For every creature of God </a:t>
            </a:r>
            <a:r>
              <a:rPr lang="en-US" sz="2800" i="1" dirty="0" smtClean="0"/>
              <a:t>is</a:t>
            </a:r>
            <a:r>
              <a:rPr lang="en-US" sz="2800" dirty="0" smtClean="0"/>
              <a:t> good, and nothing is to be refused if it is received with thanksgiving; </a:t>
            </a:r>
            <a:r>
              <a:rPr lang="en-US" sz="2800" baseline="30000" dirty="0" smtClean="0"/>
              <a:t>5 </a:t>
            </a:r>
            <a:r>
              <a:rPr lang="en-US" sz="2800" dirty="0" smtClean="0"/>
              <a:t>for it is sanctified by the word of God and prayer.</a:t>
            </a:r>
            <a:endParaRPr lang="en-US" sz="27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Goodness Transcends the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Romans 8:28</a:t>
            </a:r>
            <a:r>
              <a:rPr lang="en-US" dirty="0" smtClean="0"/>
              <a:t> And we know that all things work together for good to those who love God, to those who are the called according to </a:t>
            </a:r>
            <a:r>
              <a:rPr lang="en-US" i="1" dirty="0" smtClean="0"/>
              <a:t>His</a:t>
            </a:r>
            <a:r>
              <a:rPr lang="en-US" dirty="0" smtClean="0"/>
              <a:t> purpose.</a:t>
            </a:r>
          </a:p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31 </a:t>
            </a:r>
            <a:r>
              <a:rPr lang="en-US" dirty="0" smtClean="0"/>
              <a:t>What then shall we say to these things? If God </a:t>
            </a:r>
            <a:r>
              <a:rPr lang="en-US" i="1" dirty="0" smtClean="0"/>
              <a:t>is</a:t>
            </a:r>
            <a:r>
              <a:rPr lang="en-US" dirty="0" smtClean="0"/>
              <a:t> for us, who </a:t>
            </a:r>
            <a:r>
              <a:rPr lang="en-US" i="1" dirty="0" smtClean="0"/>
              <a:t>can be</a:t>
            </a:r>
            <a:r>
              <a:rPr lang="en-US" dirty="0" smtClean="0"/>
              <a:t> against us? </a:t>
            </a:r>
            <a:r>
              <a:rPr lang="en-US" baseline="30000" dirty="0" smtClean="0"/>
              <a:t>32 </a:t>
            </a:r>
            <a:r>
              <a:rPr lang="en-US" dirty="0" smtClean="0"/>
              <a:t>He who did not spare His own Son, but delivered Him up for us all, how shall He not with Him also freely give us all things?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250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Only God is Good</vt:lpstr>
      <vt:lpstr>Slide 2</vt:lpstr>
      <vt:lpstr>God’s Goodness is the Standard..</vt:lpstr>
      <vt:lpstr>God’s Goodness is the Standard..</vt:lpstr>
      <vt:lpstr>God’s Goodness in His Character</vt:lpstr>
      <vt:lpstr>God’s Goodness in His Character</vt:lpstr>
      <vt:lpstr>God’s Goodness Demonstrated in His Provision</vt:lpstr>
      <vt:lpstr>God’s Goodness Demonstrated in His Provision</vt:lpstr>
      <vt:lpstr>God’s Goodness Transcends the Negative</vt:lpstr>
      <vt:lpstr>God’s Goodness Should Motivate Our Praise</vt:lpstr>
      <vt:lpstr>Only God is Good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243</cp:revision>
  <dcterms:created xsi:type="dcterms:W3CDTF">2011-02-15T07:29:10Z</dcterms:created>
  <dcterms:modified xsi:type="dcterms:W3CDTF">2019-10-20T02:52:12Z</dcterms:modified>
</cp:coreProperties>
</file>