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Reaching-Your-Family-with-the-Gospel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rcRect t="20037" b="5343"/>
          <a:stretch>
            <a:fillRect/>
          </a:stretch>
        </p:blipFill>
        <p:spPr>
          <a:xfrm>
            <a:off x="0" y="1583099"/>
            <a:ext cx="9144000" cy="451290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524000"/>
            <a:ext cx="9144000" cy="4572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Reaching-Your-Family-with-the-Gospel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t="21373"/>
          <a:stretch>
            <a:fillRect/>
          </a:stretch>
        </p:blipFill>
        <p:spPr>
          <a:xfrm>
            <a:off x="0" y="1524000"/>
            <a:ext cx="9144000" cy="4263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What is the Gospel?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 Corinthians 15:1-4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Encouraging Principle..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76401"/>
            <a:ext cx="7848600" cy="42672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1 </a:t>
            </a:r>
            <a:r>
              <a:rPr lang="en-US" dirty="0" err="1" smtClean="0">
                <a:solidFill>
                  <a:srgbClr val="FFC000"/>
                </a:solidFill>
              </a:rPr>
              <a:t>Cor</a:t>
            </a:r>
            <a:r>
              <a:rPr lang="en-US" dirty="0" smtClean="0">
                <a:solidFill>
                  <a:srgbClr val="FFC000"/>
                </a:solidFill>
              </a:rPr>
              <a:t> 3:5-6 God gives the increase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lvl="1">
              <a:lnSpc>
                <a:spcPts val="2600"/>
              </a:lnSpc>
            </a:pPr>
            <a:r>
              <a:rPr lang="en-US" sz="2500" dirty="0" smtClean="0"/>
              <a:t>Who then is Paul, and who </a:t>
            </a:r>
            <a:r>
              <a:rPr lang="en-US" sz="2500" i="1" dirty="0" smtClean="0"/>
              <a:t>is</a:t>
            </a:r>
            <a:r>
              <a:rPr lang="en-US" sz="2500" dirty="0" smtClean="0"/>
              <a:t> </a:t>
            </a:r>
            <a:r>
              <a:rPr lang="en-US" sz="2500" dirty="0" err="1" smtClean="0"/>
              <a:t>Apollos</a:t>
            </a:r>
            <a:r>
              <a:rPr lang="en-US" sz="2500" dirty="0" smtClean="0"/>
              <a:t>, but ministers through whom you believed, as the Lord gave to each one? </a:t>
            </a:r>
            <a:r>
              <a:rPr lang="en-US" sz="2500" baseline="30000" dirty="0" smtClean="0"/>
              <a:t>6 </a:t>
            </a:r>
            <a:r>
              <a:rPr lang="en-US" sz="2500" dirty="0" smtClean="0"/>
              <a:t>I planted, </a:t>
            </a:r>
            <a:r>
              <a:rPr lang="en-US" sz="2500" dirty="0" err="1" smtClean="0"/>
              <a:t>Apollos</a:t>
            </a:r>
            <a:r>
              <a:rPr lang="en-US" sz="2500" dirty="0" smtClean="0"/>
              <a:t> watered, but God gave the increase. 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Paul’s basic purpose..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229600" cy="4267200"/>
          </a:xfrm>
        </p:spPr>
        <p:txBody>
          <a:bodyPr/>
          <a:lstStyle/>
          <a:p>
            <a:r>
              <a:rPr lang="en-US" sz="3200" dirty="0" smtClean="0">
                <a:solidFill>
                  <a:srgbClr val="FFC000"/>
                </a:solidFill>
              </a:rPr>
              <a:t>1 </a:t>
            </a:r>
            <a:r>
              <a:rPr lang="en-US" sz="3200" dirty="0" err="1" smtClean="0">
                <a:solidFill>
                  <a:srgbClr val="FFC000"/>
                </a:solidFill>
              </a:rPr>
              <a:t>Cor</a:t>
            </a:r>
            <a:r>
              <a:rPr lang="en-US" sz="3200" dirty="0" smtClean="0">
                <a:solidFill>
                  <a:srgbClr val="FFC000"/>
                </a:solidFill>
              </a:rPr>
              <a:t> 15:1-2 </a:t>
            </a:r>
            <a:r>
              <a:rPr lang="en-US" dirty="0" smtClean="0"/>
              <a:t>To preach the gospel..</a:t>
            </a:r>
          </a:p>
          <a:p>
            <a:pPr lvl="1">
              <a:lnSpc>
                <a:spcPts val="2600"/>
              </a:lnSpc>
            </a:pPr>
            <a:r>
              <a:rPr lang="en-US" sz="2500" dirty="0" smtClean="0"/>
              <a:t>Moreover, brethren, I declare to you the gospel which I preached to you, which also you received and in which you stand, </a:t>
            </a:r>
            <a:r>
              <a:rPr lang="en-US" sz="2500" baseline="30000" dirty="0" smtClean="0"/>
              <a:t>2 </a:t>
            </a:r>
            <a:r>
              <a:rPr lang="en-US" sz="2500" dirty="0" smtClean="0"/>
              <a:t>by which also you are saved, if you hold fast that word which I preached to you—unless you believed in vain.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172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Doubting the Resurrection..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534400" cy="42672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1 </a:t>
            </a:r>
            <a:r>
              <a:rPr lang="en-US" dirty="0" err="1" smtClean="0">
                <a:solidFill>
                  <a:srgbClr val="FFC000"/>
                </a:solidFill>
              </a:rPr>
              <a:t>Cor</a:t>
            </a:r>
            <a:r>
              <a:rPr lang="en-US" dirty="0" smtClean="0">
                <a:solidFill>
                  <a:srgbClr val="FFC000"/>
                </a:solidFill>
              </a:rPr>
              <a:t> 15 Paul’s response to their doubts..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The resurrection is fundamental (1-34)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Resurrection will transform the body (35-49)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This will guarantee victory over death (50-58)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Gospel?..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dirty="0" smtClean="0">
                <a:solidFill>
                  <a:srgbClr val="FFC000"/>
                </a:solidFill>
              </a:rPr>
              <a:t>Christ died for our sins</a:t>
            </a:r>
            <a:r>
              <a:rPr lang="en-US" dirty="0" smtClean="0"/>
              <a:t> (</a:t>
            </a:r>
            <a:r>
              <a:rPr lang="en-US" dirty="0" err="1" smtClean="0"/>
              <a:t>a.t.s</a:t>
            </a:r>
            <a:r>
              <a:rPr lang="en-US" dirty="0" smtClean="0"/>
              <a:t>.)</a:t>
            </a:r>
          </a:p>
          <a:p>
            <a:pPr lvl="1">
              <a:lnSpc>
                <a:spcPts val="2500"/>
              </a:lnSpc>
            </a:pPr>
            <a:r>
              <a:rPr lang="en-US" dirty="0" smtClean="0"/>
              <a:t>Isa 7:14,  9:6 John 1:1,14 </a:t>
            </a:r>
          </a:p>
          <a:p>
            <a:pPr lvl="1">
              <a:lnSpc>
                <a:spcPts val="2500"/>
              </a:lnSpc>
            </a:pPr>
            <a:r>
              <a:rPr lang="en-US" dirty="0" smtClean="0"/>
              <a:t>Rom 3:23 Isa 53:6 John 3:16 </a:t>
            </a:r>
          </a:p>
          <a:p>
            <a:pPr>
              <a:lnSpc>
                <a:spcPts val="2500"/>
              </a:lnSpc>
            </a:pPr>
            <a:r>
              <a:rPr lang="en-US" dirty="0" smtClean="0">
                <a:solidFill>
                  <a:srgbClr val="FFC000"/>
                </a:solidFill>
              </a:rPr>
              <a:t>He was buried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Isa 53:10-12 John 19:38-42</a:t>
            </a:r>
          </a:p>
          <a:p>
            <a:pPr>
              <a:lnSpc>
                <a:spcPts val="2700"/>
              </a:lnSpc>
            </a:pPr>
            <a:r>
              <a:rPr lang="en-US" dirty="0" smtClean="0">
                <a:solidFill>
                  <a:srgbClr val="FFC000"/>
                </a:solidFill>
              </a:rPr>
              <a:t>He was raised third day </a:t>
            </a:r>
            <a:r>
              <a:rPr lang="en-US" dirty="0" smtClean="0"/>
              <a:t>(</a:t>
            </a:r>
            <a:r>
              <a:rPr lang="en-US" dirty="0" err="1" smtClean="0"/>
              <a:t>a.t.s</a:t>
            </a:r>
            <a:r>
              <a:rPr lang="en-US" dirty="0" smtClean="0"/>
              <a:t>.)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Luke 23:36-44  Rom 1:4</a:t>
            </a:r>
          </a:p>
          <a:p>
            <a:pPr lvl="1">
              <a:lnSpc>
                <a:spcPts val="2700"/>
              </a:lnSpc>
            </a:pP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means for 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We can be justified.. </a:t>
            </a:r>
            <a:r>
              <a:rPr lang="en-US" dirty="0" smtClean="0"/>
              <a:t>Romans 4:24-25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We too will be resurrected</a:t>
            </a:r>
            <a:r>
              <a:rPr lang="en-US" dirty="0" smtClean="0"/>
              <a:t>.. 1 </a:t>
            </a:r>
            <a:r>
              <a:rPr lang="en-US" dirty="0" err="1" smtClean="0"/>
              <a:t>Cor</a:t>
            </a:r>
            <a:r>
              <a:rPr lang="en-US" dirty="0" smtClean="0"/>
              <a:t> 6:14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We are planters and </a:t>
            </a:r>
            <a:r>
              <a:rPr lang="en-US" dirty="0" err="1" smtClean="0">
                <a:solidFill>
                  <a:srgbClr val="FFC000"/>
                </a:solidFill>
              </a:rPr>
              <a:t>waterers</a:t>
            </a:r>
            <a:r>
              <a:rPr lang="en-US" dirty="0" smtClean="0"/>
              <a:t>.. 1 </a:t>
            </a:r>
            <a:r>
              <a:rPr lang="en-US" dirty="0" err="1" smtClean="0"/>
              <a:t>Cor</a:t>
            </a:r>
            <a:r>
              <a:rPr lang="en-US" dirty="0" smtClean="0"/>
              <a:t> 3:5-6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Reaching-Your-Family-with-the-Gospel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rcRect t="21373"/>
          <a:stretch>
            <a:fillRect/>
          </a:stretch>
        </p:blipFill>
        <p:spPr>
          <a:xfrm>
            <a:off x="0" y="1524000"/>
            <a:ext cx="9144000" cy="42634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What is the Gospel?</a:t>
            </a:r>
            <a:endParaRPr lang="en-US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 Corinthians 15:1-4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203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is the Gospel?</vt:lpstr>
      <vt:lpstr>Encouraging Principle..</vt:lpstr>
      <vt:lpstr>Paul’s basic purpose..</vt:lpstr>
      <vt:lpstr>Doubting the Resurrection..</vt:lpstr>
      <vt:lpstr>What is the Gospel?..</vt:lpstr>
      <vt:lpstr>What this means for us..</vt:lpstr>
      <vt:lpstr>What is the Gospel?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244</cp:revision>
  <dcterms:created xsi:type="dcterms:W3CDTF">2011-02-15T07:29:10Z</dcterms:created>
  <dcterms:modified xsi:type="dcterms:W3CDTF">2019-10-20T02:50:14Z</dcterms:modified>
</cp:coreProperties>
</file>