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abercrombie.cc/calvimages/bible.gif"/>
          <p:cNvPicPr>
            <a:picLocks noChangeAspect="1" noChangeArrowheads="1"/>
          </p:cNvPicPr>
          <p:nvPr userDrawn="1"/>
        </p:nvPicPr>
        <p:blipFill>
          <a:blip r:embed="rId13" cstate="print">
            <a:lum bright="-5000" contrast="10000"/>
          </a:blip>
          <a:srcRect b="13714"/>
          <a:stretch>
            <a:fillRect/>
          </a:stretch>
        </p:blipFill>
        <p:spPr bwMode="auto">
          <a:xfrm>
            <a:off x="1905000" y="2514600"/>
            <a:ext cx="5305425" cy="2727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4" cstate="print">
            <a:lum bright="-8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Bible-numbers.jpg"/>
          <p:cNvPicPr>
            <a:picLocks noChangeAspect="1"/>
          </p:cNvPicPr>
          <p:nvPr userDrawn="1"/>
        </p:nvPicPr>
        <p:blipFill>
          <a:blip r:embed="rId15" cstate="print">
            <a:lum bright="-10000" contrast="10000"/>
          </a:blip>
          <a:srcRect l="9769" r="9769"/>
          <a:stretch>
            <a:fillRect/>
          </a:stretch>
        </p:blipFill>
        <p:spPr>
          <a:xfrm>
            <a:off x="1581" y="608656"/>
            <a:ext cx="9142419" cy="579214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533400"/>
            <a:ext cx="9144000" cy="6019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1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ATX_A" pitchFamily="2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TX_A" pitchFamily="2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TX_A" pitchFamily="2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TX_A" pitchFamily="2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TX_A" pitchFamily="2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TX_A" pitchFamily="2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Bible-numbers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rcRect l="9769" r="9769"/>
          <a:stretch>
            <a:fillRect/>
          </a:stretch>
        </p:blipFill>
        <p:spPr>
          <a:xfrm>
            <a:off x="1447" y="304800"/>
            <a:ext cx="9142553" cy="632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990599"/>
          </a:xfrm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Gospel by the Numbers</a:t>
            </a:r>
            <a:endParaRPr lang="en-US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685800"/>
          </a:xfrm>
          <a:solidFill>
            <a:schemeClr val="tx1">
              <a:alpha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The Number of Choice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1143000"/>
            <a:ext cx="2667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endParaRPr lang="en-US" sz="250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0" y="5791200"/>
            <a:ext cx="6400800" cy="685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TX_A" pitchFamily="2" charset="0"/>
                <a:ea typeface="+mn-ea"/>
                <a:cs typeface="Times New Roman" pitchFamily="18" charset="0"/>
              </a:rPr>
              <a:t>Two Paths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ATX_A" pitchFamily="2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n choosing right or wrong light or dark fork in the road Courtesy of fotogestoeber Shutterstockcom_218153827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t="11733"/>
          <a:stretch>
            <a:fillRect/>
          </a:stretch>
        </p:blipFill>
        <p:spPr>
          <a:xfrm>
            <a:off x="0" y="1828800"/>
            <a:ext cx="9144000" cy="4572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Two Paths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0" y="1752600"/>
            <a:ext cx="9144000" cy="4572000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057400"/>
            <a:ext cx="8305800" cy="2438400"/>
          </a:xfrm>
        </p:spPr>
        <p:txBody>
          <a:bodyPr/>
          <a:lstStyle/>
          <a:p>
            <a:r>
              <a:rPr lang="en-US" dirty="0" smtClean="0"/>
              <a:t>Light and Darkness..John 1:1-5</a:t>
            </a:r>
          </a:p>
          <a:p>
            <a:r>
              <a:rPr lang="en-US" dirty="0" smtClean="0"/>
              <a:t>Good and Evil..Psalm 37:27</a:t>
            </a:r>
          </a:p>
          <a:p>
            <a:r>
              <a:rPr lang="en-US" dirty="0" smtClean="0"/>
              <a:t>Life and Death..Deut 30:19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n_a_culture__810_500_75_s_c1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t="13440"/>
          <a:stretch>
            <a:fillRect/>
          </a:stretch>
        </p:blipFill>
        <p:spPr>
          <a:xfrm>
            <a:off x="0" y="1600200"/>
            <a:ext cx="9107027" cy="48660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 smtClean="0"/>
              <a:t>Attitudes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9144000" cy="5105400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Criminals..Luke 23:32-43</a:t>
            </a:r>
          </a:p>
          <a:p>
            <a:r>
              <a:rPr lang="en-US" dirty="0" smtClean="0"/>
              <a:t>Two Categories..1 Peter 3:10-12</a:t>
            </a:r>
          </a:p>
          <a:p>
            <a:r>
              <a:rPr lang="en-US" dirty="0" smtClean="0"/>
              <a:t>Two Attitudes..1 </a:t>
            </a:r>
            <a:r>
              <a:rPr lang="en-US" dirty="0" err="1" smtClean="0"/>
              <a:t>Cor</a:t>
            </a:r>
            <a:r>
              <a:rPr lang="en-US" dirty="0" smtClean="0"/>
              <a:t> 2:14;Gal 5:16</a:t>
            </a:r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4572000"/>
            <a:ext cx="2619375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 cstate="print"/>
          <a:srcRect t="10267" b="5134"/>
          <a:stretch>
            <a:fillRect/>
          </a:stretch>
        </p:blipFill>
        <p:spPr>
          <a:xfrm>
            <a:off x="0" y="1512878"/>
            <a:ext cx="9144000" cy="4839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Destinies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447800"/>
            <a:ext cx="9144000" cy="5105400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Pathways..Matt 7:13-14,24-27</a:t>
            </a:r>
          </a:p>
          <a:p>
            <a:r>
              <a:rPr lang="en-US" dirty="0" smtClean="0"/>
              <a:t>Two in Judgment..Matt 25:31-46</a:t>
            </a:r>
          </a:p>
          <a:p>
            <a:r>
              <a:rPr lang="en-US" dirty="0" smtClean="0"/>
              <a:t>Two in the Church..Mt 13:23,Lk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Bible-numbers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rcRect l="9769" r="9769"/>
          <a:stretch>
            <a:fillRect/>
          </a:stretch>
        </p:blipFill>
        <p:spPr>
          <a:xfrm>
            <a:off x="1447" y="304800"/>
            <a:ext cx="9142553" cy="632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990599"/>
          </a:xfrm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Gospel by the Numbers</a:t>
            </a:r>
            <a:endParaRPr lang="en-US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685800"/>
          </a:xfrm>
          <a:solidFill>
            <a:schemeClr val="tx1">
              <a:alpha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The Number of Choice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1143000"/>
            <a:ext cx="2667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endParaRPr lang="en-US" sz="250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3280</TotalTime>
  <Words>81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Gospel by the Numbers</vt:lpstr>
      <vt:lpstr>Two Paths</vt:lpstr>
      <vt:lpstr>Two Attitudes</vt:lpstr>
      <vt:lpstr>Two Destinies</vt:lpstr>
      <vt:lpstr>Gospel by the Numbers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259</cp:revision>
  <dcterms:created xsi:type="dcterms:W3CDTF">2011-02-15T07:29:10Z</dcterms:created>
  <dcterms:modified xsi:type="dcterms:W3CDTF">2019-12-08T01:22:07Z</dcterms:modified>
</cp:coreProperties>
</file>