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4" r:id="rId3"/>
    <p:sldId id="265" r:id="rId4"/>
    <p:sldId id="266" r:id="rId5"/>
    <p:sldId id="267" r:id="rId6"/>
    <p:sldId id="268" r:id="rId7"/>
    <p:sldId id="269" r:id="rId8"/>
    <p:sldId id="270"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varScale="1">
        <p:scale>
          <a:sx n="67" d="100"/>
          <a:sy n="67" d="100"/>
        </p:scale>
        <p:origin x="572"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5BA1A-190D-4491-8050-EE35FEAD6FC9}"/>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Master title style</a:t>
            </a:r>
          </a:p>
        </p:txBody>
      </p:sp>
      <p:sp>
        <p:nvSpPr>
          <p:cNvPr id="3" name="Subtitle 2">
            <a:extLst>
              <a:ext uri="{FF2B5EF4-FFF2-40B4-BE49-F238E27FC236}">
                <a16:creationId xmlns:a16="http://schemas.microsoft.com/office/drawing/2014/main" id="{F9FB78FD-B60C-4DDE-B6A8-B913FFDE4901}"/>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
        <p:nvSpPr>
          <p:cNvPr id="4" name="Date Placeholder 3">
            <a:extLst>
              <a:ext uri="{FF2B5EF4-FFF2-40B4-BE49-F238E27FC236}">
                <a16:creationId xmlns:a16="http://schemas.microsoft.com/office/drawing/2014/main" id="{1A54A446-812A-4287-AEEC-631F99B1A427}"/>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5" name="Footer Placeholder 4">
            <a:extLst>
              <a:ext uri="{FF2B5EF4-FFF2-40B4-BE49-F238E27FC236}">
                <a16:creationId xmlns:a16="http://schemas.microsoft.com/office/drawing/2014/main" id="{77B59CFE-AF6F-413C-87C5-BA72FD63496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A50B9DE-BBA9-4DB1-9E14-2B7B6FDADDCB}"/>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33900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3377B-91D5-43FA-A73D-FDDC8694A5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5F461D-3BA2-44EF-BB30-15C76457DC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3A0038-FF02-47D8-8891-1C1CDF61493A}"/>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5" name="Footer Placeholder 4">
            <a:extLst>
              <a:ext uri="{FF2B5EF4-FFF2-40B4-BE49-F238E27FC236}">
                <a16:creationId xmlns:a16="http://schemas.microsoft.com/office/drawing/2014/main" id="{08397C33-52D8-4E37-B119-5555AC6DF2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523B54D-B62A-4B7C-BEE5-EC5DEB0EC0FB}"/>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300262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D5EFF9-7349-4AD8-A9F0-B0AF5097F8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8809CB-F2DB-4748-AF2B-03E456136D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19CB20-FF5F-4847-8E21-8EE4E20A8ABE}"/>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5" name="Footer Placeholder 4">
            <a:extLst>
              <a:ext uri="{FF2B5EF4-FFF2-40B4-BE49-F238E27FC236}">
                <a16:creationId xmlns:a16="http://schemas.microsoft.com/office/drawing/2014/main" id="{3348D722-2D90-4990-8A94-F5161B0DD9E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52E4157-A9BB-42EC-9353-A6D40C4D16BE}"/>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60902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815EB-8E18-4969-8642-C92362283FBE}"/>
              </a:ext>
            </a:extLst>
          </p:cNvPr>
          <p:cNvSpPr>
            <a:spLocks noGrp="1"/>
          </p:cNvSpPr>
          <p:nvPr>
            <p:ph type="title" hasCustomPrompt="1"/>
          </p:nvPr>
        </p:nvSpPr>
        <p:spPr/>
        <p:txBody>
          <a:bodyPr/>
          <a:lstStyle/>
          <a:p>
            <a:r>
              <a:rPr lang="en-US" dirty="0"/>
              <a:t>Master title style</a:t>
            </a:r>
          </a:p>
        </p:txBody>
      </p:sp>
      <p:sp>
        <p:nvSpPr>
          <p:cNvPr id="3" name="Content Placeholder 2">
            <a:extLst>
              <a:ext uri="{FF2B5EF4-FFF2-40B4-BE49-F238E27FC236}">
                <a16:creationId xmlns:a16="http://schemas.microsoft.com/office/drawing/2014/main" id="{06EF3A37-6EC5-47DA-8E0A-E83745129F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AEF64-492C-4320-8A4B-3F85BA1B412A}"/>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5" name="Footer Placeholder 4">
            <a:extLst>
              <a:ext uri="{FF2B5EF4-FFF2-40B4-BE49-F238E27FC236}">
                <a16:creationId xmlns:a16="http://schemas.microsoft.com/office/drawing/2014/main" id="{1F0EB6A3-FD3B-4AB8-926D-8B515965C08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6309EB2-F71F-4A03-BEA2-58F1367B3B25}"/>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3710864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62B9-22DB-49FF-973B-B0AEAB5F41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F91B0D-5B71-466B-8BFA-B2A4F96DA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5C7375-33C6-4972-8998-043E9E7710E6}"/>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5" name="Footer Placeholder 4">
            <a:extLst>
              <a:ext uri="{FF2B5EF4-FFF2-40B4-BE49-F238E27FC236}">
                <a16:creationId xmlns:a16="http://schemas.microsoft.com/office/drawing/2014/main" id="{3457C757-0583-45AD-A41B-B1C908A210D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7C702A-9993-4179-AB8A-90B960DE02BD}"/>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50271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18B17-DCA2-4E8E-A910-D311046039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DE991-DACB-4824-9DD7-98041B1EDC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5D7B51-CF69-4C28-AB16-9837CD8849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E65A0B-859D-4F51-A1EC-942D832843AD}"/>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6" name="Footer Placeholder 5">
            <a:extLst>
              <a:ext uri="{FF2B5EF4-FFF2-40B4-BE49-F238E27FC236}">
                <a16:creationId xmlns:a16="http://schemas.microsoft.com/office/drawing/2014/main" id="{5D17C13F-F660-4F70-8832-06FE30E7484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47FEB96-0E0C-4818-A4B7-1CD8EE088C3B}"/>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387446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464B5-6074-4CD8-9E02-9719C19EEC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E29A94-EEC2-4F92-B9D8-0C71911AF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CCEC5B-888A-4EBF-8874-4BEC98AF4A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8D04FB-6DAB-46A4-8C6C-F1FC769DF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8FEE67-42AC-4D40-88E7-8AEEB84109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50004A-9470-49D1-98B9-9B91270F3A2F}"/>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8" name="Footer Placeholder 7">
            <a:extLst>
              <a:ext uri="{FF2B5EF4-FFF2-40B4-BE49-F238E27FC236}">
                <a16:creationId xmlns:a16="http://schemas.microsoft.com/office/drawing/2014/main" id="{E098180D-170A-4A6B-AD9C-51FBF309DEA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4935033C-27DA-4E67-8A83-C0D771DF145A}"/>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1319564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D149-94E9-4B0E-929D-D5CABDAF44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F7D6BD-A25E-40D8-B620-B89F32BD71EB}"/>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4" name="Footer Placeholder 3">
            <a:extLst>
              <a:ext uri="{FF2B5EF4-FFF2-40B4-BE49-F238E27FC236}">
                <a16:creationId xmlns:a16="http://schemas.microsoft.com/office/drawing/2014/main" id="{88E5A9C6-D3B4-4211-9513-4FDD27631E7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0BEA640-8207-452E-9522-16D6F1857928}"/>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179544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9A60C2-93EA-424E-B111-F185DD3E6ADB}"/>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3" name="Footer Placeholder 2">
            <a:extLst>
              <a:ext uri="{FF2B5EF4-FFF2-40B4-BE49-F238E27FC236}">
                <a16:creationId xmlns:a16="http://schemas.microsoft.com/office/drawing/2014/main" id="{52825BD4-B295-46E6-A3BC-35119D36F0A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605B5187-6620-44F0-8C06-5F9D63C53E96}"/>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203206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88C9-2232-409B-91EA-57AC09F46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59FC74-6C53-48D3-950A-6CF0D7133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CBFB4C-0C62-4D4D-94D9-D4A221845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F159F-F223-4E7A-8FBE-3843EF745CC4}"/>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6" name="Footer Placeholder 5">
            <a:extLst>
              <a:ext uri="{FF2B5EF4-FFF2-40B4-BE49-F238E27FC236}">
                <a16:creationId xmlns:a16="http://schemas.microsoft.com/office/drawing/2014/main" id="{58D5CC72-35C2-4744-8CAC-5BE62B57F8E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680C93-F190-4D46-A703-0A9DF221D3AB}"/>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3083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C2B51-4A4C-413C-8797-1341F20A3D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FE8375-2336-4463-A911-5C34A4897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743AE1-3DBA-4187-92BF-848F3B860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0685F6-C9B0-4420-A325-D96A599A17DE}"/>
              </a:ext>
            </a:extLst>
          </p:cNvPr>
          <p:cNvSpPr>
            <a:spLocks noGrp="1"/>
          </p:cNvSpPr>
          <p:nvPr>
            <p:ph type="dt" sz="half" idx="10"/>
          </p:nvPr>
        </p:nvSpPr>
        <p:spPr>
          <a:xfrm>
            <a:off x="838200" y="6356350"/>
            <a:ext cx="2743200" cy="365125"/>
          </a:xfrm>
          <a:prstGeom prst="rect">
            <a:avLst/>
          </a:prstGeom>
        </p:spPr>
        <p:txBody>
          <a:bodyPr/>
          <a:lstStyle/>
          <a:p>
            <a:fld id="{1193C33C-F7F2-4859-94B4-B94D04CAF40C}" type="datetimeFigureOut">
              <a:rPr lang="en-US" smtClean="0"/>
              <a:t>1/23/2021</a:t>
            </a:fld>
            <a:endParaRPr lang="en-US"/>
          </a:p>
        </p:txBody>
      </p:sp>
      <p:sp>
        <p:nvSpPr>
          <p:cNvPr id="6" name="Footer Placeholder 5">
            <a:extLst>
              <a:ext uri="{FF2B5EF4-FFF2-40B4-BE49-F238E27FC236}">
                <a16:creationId xmlns:a16="http://schemas.microsoft.com/office/drawing/2014/main" id="{0DFDC940-8123-40DE-8556-8D90B141F4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7AA93BB-8C90-447D-80EA-B7D96071E2BB}"/>
              </a:ext>
            </a:extLst>
          </p:cNvPr>
          <p:cNvSpPr>
            <a:spLocks noGrp="1"/>
          </p:cNvSpPr>
          <p:nvPr>
            <p:ph type="sldNum" sz="quarter" idx="12"/>
          </p:nvPr>
        </p:nvSpPr>
        <p:spPr>
          <a:xfrm>
            <a:off x="8610600" y="6356350"/>
            <a:ext cx="2743200" cy="365125"/>
          </a:xfrm>
          <a:prstGeom prst="rect">
            <a:avLst/>
          </a:prstGeom>
        </p:spPr>
        <p:txBody>
          <a:bodyPr/>
          <a:lstStyle/>
          <a:p>
            <a:fld id="{CB5E625B-518B-4418-A25E-08EE14E0434E}" type="slidenum">
              <a:rPr lang="en-US" smtClean="0"/>
              <a:t>‹#›</a:t>
            </a:fld>
            <a:endParaRPr lang="en-US"/>
          </a:p>
        </p:txBody>
      </p:sp>
    </p:spTree>
    <p:extLst>
      <p:ext uri="{BB962C8B-B14F-4D97-AF65-F5344CB8AC3E}">
        <p14:creationId xmlns:p14="http://schemas.microsoft.com/office/powerpoint/2010/main" val="54465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829E4D-458B-4838-B776-DF7C4655A1BC}"/>
              </a:ext>
            </a:extLst>
          </p:cNvPr>
          <p:cNvSpPr>
            <a:spLocks noGrp="1"/>
          </p:cNvSpPr>
          <p:nvPr>
            <p:ph type="title"/>
          </p:nvPr>
        </p:nvSpPr>
        <p:spPr>
          <a:xfrm>
            <a:off x="838200" y="365125"/>
            <a:ext cx="10515600" cy="1012261"/>
          </a:xfrm>
          <a:prstGeom prst="rect">
            <a:avLst/>
          </a:prstGeom>
        </p:spPr>
        <p:txBody>
          <a:bodyPr vert="horz" lIns="91440" tIns="45720" rIns="91440" bIns="45720" rtlCol="0" anchor="b">
            <a:normAutofit/>
          </a:bodyPr>
          <a:lstStyle/>
          <a:p>
            <a:r>
              <a:rPr lang="en-US" dirty="0"/>
              <a:t>Master title style</a:t>
            </a:r>
          </a:p>
        </p:txBody>
      </p:sp>
      <p:sp>
        <p:nvSpPr>
          <p:cNvPr id="3" name="Text Placeholder 2">
            <a:extLst>
              <a:ext uri="{FF2B5EF4-FFF2-40B4-BE49-F238E27FC236}">
                <a16:creationId xmlns:a16="http://schemas.microsoft.com/office/drawing/2014/main" id="{2AFC156B-EBF6-41D6-9AE0-2281CC4DE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50383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tx1"/>
          </a:solidFill>
          <a:latin typeface="Aharoni" panose="02010803020104030203" pitchFamily="2" charset="-79"/>
          <a:ea typeface="+mj-ea"/>
          <a:cs typeface="Aharoni" panose="02010803020104030203" pitchFamily="2"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836363" y="4071597"/>
            <a:ext cx="10515600" cy="1286544"/>
          </a:xfrm>
          <a:noFill/>
        </p:spPr>
        <p:txBody>
          <a:bodyPr anchor="b">
            <a:normAutofit/>
          </a:bodyPr>
          <a:lstStyle/>
          <a:p>
            <a:r>
              <a:rPr lang="en-US" sz="52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839469" y="5358141"/>
            <a:ext cx="10509388" cy="770949"/>
          </a:xfrm>
          <a:noFill/>
        </p:spPr>
        <p:txBody>
          <a:bodyPr anchor="t">
            <a:normAutofit/>
          </a:bodyPr>
          <a:lstStyle/>
          <a:p>
            <a:r>
              <a:rPr lang="en-US" sz="3600" dirty="0"/>
              <a:t>James 1:19-22</a:t>
            </a:r>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t="11141"/>
          <a:stretch/>
        </p:blipFill>
        <p:spPr>
          <a:xfrm>
            <a:off x="20" y="2"/>
            <a:ext cx="12191979" cy="3900104"/>
          </a:xfrm>
          <a:prstGeom prst="rect">
            <a:avLst/>
          </a:prstGeom>
        </p:spPr>
      </p:pic>
    </p:spTree>
    <p:extLst>
      <p:ext uri="{BB962C8B-B14F-4D97-AF65-F5344CB8AC3E}">
        <p14:creationId xmlns:p14="http://schemas.microsoft.com/office/powerpoint/2010/main" val="924207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494151"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594299"/>
            <a:ext cx="10866216" cy="4836600"/>
          </a:xfrm>
        </p:spPr>
        <p:txBody>
          <a:bodyPr>
            <a:normAutofit fontScale="92500"/>
          </a:bodyPr>
          <a:lstStyle/>
          <a:p>
            <a:pPr algn="l">
              <a:buClr>
                <a:srgbClr val="C00000"/>
              </a:buClr>
            </a:pPr>
            <a:r>
              <a:rPr lang="en-US" sz="3000" b="1" dirty="0"/>
              <a:t>We serve a God who is a good listener</a:t>
            </a:r>
          </a:p>
          <a:p>
            <a:pPr marL="457200" indent="-274320" algn="l">
              <a:buFontTx/>
              <a:buChar char="-"/>
            </a:pPr>
            <a:r>
              <a:rPr lang="en-US" sz="2600" dirty="0"/>
              <a:t>Psalm 50:15 Call upon Me on the day of trouble; I will rescue you, and you will honor Me.”</a:t>
            </a:r>
          </a:p>
          <a:p>
            <a:pPr marL="457200" indent="-274320" algn="l">
              <a:buFontTx/>
              <a:buChar char="-"/>
            </a:pPr>
            <a:r>
              <a:rPr lang="en-US" sz="2600" dirty="0"/>
              <a:t>Jeremiah 33:3‘Call to Me and I will answer you, and I will tell you great and mighty things, which you do not know.’</a:t>
            </a:r>
          </a:p>
          <a:p>
            <a:pPr marL="457200" indent="-274320" algn="l">
              <a:buFontTx/>
              <a:buChar char="-"/>
            </a:pPr>
            <a:r>
              <a:rPr lang="en-US" sz="2600" dirty="0"/>
              <a:t>Matthew 7:7-11 Ask, and it will be given to you; seek, and you will find; knock, and it will be opened to you. 8 For everyone who asks receives, and the one who seeks finds, and to the one who knocks it will be opened. 9 Or what person is there among you who, when his son asks for a loaf of bread, will give him a stone? 10 Or if he asks for a fish, he will not give him a snake, will he? 11 So if you, </a:t>
            </a:r>
            <a:r>
              <a:rPr lang="en-US" sz="2600" i="1" dirty="0"/>
              <a:t>despite</a:t>
            </a:r>
            <a:r>
              <a:rPr lang="en-US" sz="2600" dirty="0"/>
              <a:t> being evil, know how to give good gifts to your children, how much more will your Father who is in heaven give good things to those who ask Him! </a:t>
            </a:r>
          </a:p>
          <a:p>
            <a:pPr marL="457200" indent="-457200" algn="l">
              <a:buFontTx/>
              <a:buChar char="-"/>
            </a:pPr>
            <a:endParaRPr lang="en-US" sz="2800" dirty="0"/>
          </a:p>
        </p:txBody>
      </p:sp>
    </p:spTree>
    <p:extLst>
      <p:ext uri="{BB962C8B-B14F-4D97-AF65-F5344CB8AC3E}">
        <p14:creationId xmlns:p14="http://schemas.microsoft.com/office/powerpoint/2010/main" val="22704357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494151"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594299"/>
            <a:ext cx="10866216" cy="4836600"/>
          </a:xfrm>
        </p:spPr>
        <p:txBody>
          <a:bodyPr>
            <a:normAutofit/>
          </a:bodyPr>
          <a:lstStyle/>
          <a:p>
            <a:pPr algn="l">
              <a:buClr>
                <a:srgbClr val="C00000"/>
              </a:buClr>
            </a:pPr>
            <a:r>
              <a:rPr lang="en-US" sz="3000" b="1" dirty="0"/>
              <a:t>God desires to communicate with His children</a:t>
            </a:r>
          </a:p>
          <a:p>
            <a:pPr marL="457200" indent="-274320" algn="l">
              <a:buFontTx/>
              <a:buChar char="-"/>
            </a:pPr>
            <a:r>
              <a:rPr lang="en-US" sz="2800" dirty="0"/>
              <a:t>1 John 3:1 Behold what manner of love the Father has bestowed on us, that we should be called children of God! Therefore the world does not know us, because it did not know Him.</a:t>
            </a:r>
          </a:p>
          <a:p>
            <a:pPr marL="457200" indent="-274320" algn="l">
              <a:buFontTx/>
              <a:buChar char="-"/>
            </a:pPr>
            <a:r>
              <a:rPr lang="en-US" sz="2800" dirty="0"/>
              <a:t>1 John 5:14-15 Now this is the confidence that we have in Him, that if we ask anything according to His will, He hears us. </a:t>
            </a:r>
            <a:r>
              <a:rPr lang="en-US" sz="2800" baseline="30000" dirty="0"/>
              <a:t>15 </a:t>
            </a:r>
            <a:r>
              <a:rPr lang="en-US" sz="2800" dirty="0"/>
              <a:t>And if we know that He hears us, whatever we ask, we know that we have the petitions that we have asked of Him.</a:t>
            </a:r>
          </a:p>
          <a:p>
            <a:pPr marL="457200" indent="-274320" algn="l">
              <a:buFontTx/>
              <a:buChar char="-"/>
            </a:pPr>
            <a:r>
              <a:rPr lang="en-US" sz="2800" dirty="0"/>
              <a:t>Psalm 145:18-19 The </a:t>
            </a:r>
            <a:r>
              <a:rPr lang="en-US" sz="2800" cap="small" dirty="0"/>
              <a:t>Lord</a:t>
            </a:r>
            <a:r>
              <a:rPr lang="en-US" sz="2800" dirty="0"/>
              <a:t> </a:t>
            </a:r>
            <a:r>
              <a:rPr lang="en-US" sz="2800" i="1" dirty="0"/>
              <a:t>is</a:t>
            </a:r>
            <a:r>
              <a:rPr lang="en-US" sz="2800" dirty="0"/>
              <a:t> near to all who call upon Him,</a:t>
            </a:r>
            <a:br>
              <a:rPr lang="en-US" sz="2800" dirty="0"/>
            </a:br>
            <a:r>
              <a:rPr lang="en-US" sz="2800" dirty="0"/>
              <a:t>To all who call upon Him in truth. </a:t>
            </a:r>
            <a:r>
              <a:rPr lang="en-US" sz="2800" baseline="30000" dirty="0"/>
              <a:t>19 </a:t>
            </a:r>
            <a:r>
              <a:rPr lang="en-US" sz="2800" dirty="0"/>
              <a:t>He will fulfill the desire of those who fear Him; He also will hear their cry and save them.</a:t>
            </a:r>
          </a:p>
        </p:txBody>
      </p:sp>
    </p:spTree>
    <p:extLst>
      <p:ext uri="{BB962C8B-B14F-4D97-AF65-F5344CB8AC3E}">
        <p14:creationId xmlns:p14="http://schemas.microsoft.com/office/powerpoint/2010/main" val="868343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836363" y="4071597"/>
            <a:ext cx="10515600" cy="1286544"/>
          </a:xfrm>
          <a:noFill/>
        </p:spPr>
        <p:txBody>
          <a:bodyPr anchor="b">
            <a:normAutofit/>
          </a:bodyPr>
          <a:lstStyle/>
          <a:p>
            <a:r>
              <a:rPr lang="en-US" sz="52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839469" y="5358141"/>
            <a:ext cx="10509388" cy="770949"/>
          </a:xfrm>
          <a:noFill/>
        </p:spPr>
        <p:txBody>
          <a:bodyPr anchor="t">
            <a:normAutofit/>
          </a:bodyPr>
          <a:lstStyle/>
          <a:p>
            <a:r>
              <a:rPr lang="en-US" sz="3600" dirty="0"/>
              <a:t>James 1:19-22</a:t>
            </a:r>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t="11141"/>
          <a:stretch/>
        </p:blipFill>
        <p:spPr>
          <a:xfrm>
            <a:off x="20" y="2"/>
            <a:ext cx="12191979" cy="3900104"/>
          </a:xfrm>
          <a:prstGeom prst="rect">
            <a:avLst/>
          </a:prstGeom>
        </p:spPr>
      </p:pic>
    </p:spTree>
    <p:extLst>
      <p:ext uri="{BB962C8B-B14F-4D97-AF65-F5344CB8AC3E}">
        <p14:creationId xmlns:p14="http://schemas.microsoft.com/office/powerpoint/2010/main" val="312164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836363" y="4071597"/>
            <a:ext cx="10515600" cy="1286544"/>
          </a:xfrm>
          <a:noFill/>
        </p:spPr>
        <p:txBody>
          <a:bodyPr anchor="b">
            <a:normAutofit/>
          </a:bodyPr>
          <a:lstStyle/>
          <a:p>
            <a:r>
              <a:rPr lang="en-US" sz="52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839469" y="5358141"/>
            <a:ext cx="10509388" cy="770949"/>
          </a:xfrm>
          <a:noFill/>
        </p:spPr>
        <p:txBody>
          <a:bodyPr anchor="t">
            <a:normAutofit/>
          </a:bodyPr>
          <a:lstStyle/>
          <a:p>
            <a:r>
              <a:rPr lang="en-US" sz="3600" dirty="0"/>
              <a:t>James 1:19-22</a:t>
            </a:r>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t="11141"/>
          <a:stretch/>
        </p:blipFill>
        <p:spPr>
          <a:xfrm>
            <a:off x="20" y="2"/>
            <a:ext cx="12191979" cy="3900104"/>
          </a:xfrm>
          <a:prstGeom prst="rect">
            <a:avLst/>
          </a:prstGeom>
        </p:spPr>
      </p:pic>
    </p:spTree>
    <p:extLst>
      <p:ext uri="{BB962C8B-B14F-4D97-AF65-F5344CB8AC3E}">
        <p14:creationId xmlns:p14="http://schemas.microsoft.com/office/powerpoint/2010/main" val="348674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0" y="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523489"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946399"/>
            <a:ext cx="10991026" cy="4134665"/>
          </a:xfrm>
        </p:spPr>
        <p:txBody>
          <a:bodyPr>
            <a:normAutofit lnSpcReduction="10000"/>
          </a:bodyPr>
          <a:lstStyle/>
          <a:p>
            <a:pPr algn="l">
              <a:buClr>
                <a:srgbClr val="C00000"/>
              </a:buClr>
            </a:pPr>
            <a:r>
              <a:rPr lang="en-US" sz="3000" b="1" dirty="0"/>
              <a:t>Not listening to God has eternal consequences</a:t>
            </a:r>
          </a:p>
          <a:p>
            <a:pPr lvl="1" indent="-274320" algn="l">
              <a:spcAft>
                <a:spcPts val="600"/>
              </a:spcAft>
              <a:buFontTx/>
              <a:buChar char="-"/>
            </a:pPr>
            <a:r>
              <a:rPr lang="en-US" sz="2800" dirty="0"/>
              <a:t>Exodus 7:4 Pharaoh will not listen to you. </a:t>
            </a:r>
            <a:r>
              <a:rPr lang="en-US" sz="2800" dirty="0">
                <a:effectLst/>
                <a:ea typeface="Calibri" panose="020F0502020204030204" pitchFamily="34" charset="0"/>
              </a:rPr>
              <a:t>Then I will lay my hand on Egypt and bring my hosts, my people the children of Israel, out of the land of Egypt by great acts of judgment.</a:t>
            </a:r>
          </a:p>
          <a:p>
            <a:pPr algn="l"/>
            <a:r>
              <a:rPr lang="en-US" sz="3000" b="1" dirty="0"/>
              <a:t>God’s blessing if they would listen</a:t>
            </a:r>
          </a:p>
          <a:p>
            <a:pPr lvl="1" indent="-274320" algn="l"/>
            <a:r>
              <a:rPr lang="en-US" sz="2800" b="1" dirty="0"/>
              <a:t>- </a:t>
            </a:r>
            <a:r>
              <a:rPr lang="en-US" sz="2800" dirty="0" err="1"/>
              <a:t>Deut</a:t>
            </a:r>
            <a:r>
              <a:rPr lang="en-US" sz="2800" dirty="0"/>
              <a:t> 15:5 </a:t>
            </a:r>
            <a:r>
              <a:rPr lang="en-US" sz="2800" dirty="0">
                <a:effectLst/>
                <a:ea typeface="Calibri" panose="020F0502020204030204" pitchFamily="34" charset="0"/>
              </a:rPr>
              <a:t>the Lord will certainly bless you in the land which the Lord your God is giving you as an inheritance to possess, 5 if only you listen obediently to the voice of the Lord your God, to follow carefully all this commandment which I am commanding you today.</a:t>
            </a:r>
            <a:endParaRPr lang="en-US" sz="2800" dirty="0"/>
          </a:p>
          <a:p>
            <a:pPr marL="182880" lvl="1" algn="l"/>
            <a:endParaRPr lang="en-US" sz="2800" dirty="0"/>
          </a:p>
        </p:txBody>
      </p:sp>
    </p:spTree>
    <p:extLst>
      <p:ext uri="{BB962C8B-B14F-4D97-AF65-F5344CB8AC3E}">
        <p14:creationId xmlns:p14="http://schemas.microsoft.com/office/powerpoint/2010/main" val="16908313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13225" y="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523489"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946399"/>
            <a:ext cx="10866216" cy="4134665"/>
          </a:xfrm>
        </p:spPr>
        <p:txBody>
          <a:bodyPr>
            <a:normAutofit/>
          </a:bodyPr>
          <a:lstStyle/>
          <a:p>
            <a:pPr algn="l">
              <a:buClr>
                <a:srgbClr val="C00000"/>
              </a:buClr>
            </a:pPr>
            <a:r>
              <a:rPr lang="en-US" sz="3000" b="1" dirty="0"/>
              <a:t>Israel would not listen</a:t>
            </a:r>
          </a:p>
          <a:p>
            <a:pPr marL="274320" lvl="1" indent="-274320" algn="l">
              <a:spcAft>
                <a:spcPts val="600"/>
              </a:spcAft>
              <a:buFontTx/>
              <a:buChar char="-"/>
            </a:pPr>
            <a:r>
              <a:rPr lang="en-US" sz="2600" dirty="0"/>
              <a:t>Isaiah 6:9-10 “Go, and tell this people: ‘Keep on listening, but do not understand; And keep on looking, but do not gain knowledge.’ 10 Make the hearts of this people insensitive, Their ears dull, And their eyes blind, So that they will not see with their eyes, Hear with their ears, Understand with their hearts, And return and be healed.”</a:t>
            </a:r>
          </a:p>
          <a:p>
            <a:pPr marL="274320" lvl="1" indent="-274320" algn="l">
              <a:buFontTx/>
              <a:buChar char="-"/>
            </a:pPr>
            <a:r>
              <a:rPr lang="en-US" sz="2600" dirty="0"/>
              <a:t>Nehemiah 9:17 They </a:t>
            </a:r>
            <a:r>
              <a:rPr lang="en-US" sz="2600" u="sng" dirty="0"/>
              <a:t>refused to listen</a:t>
            </a:r>
            <a:r>
              <a:rPr lang="en-US" sz="2600" dirty="0"/>
              <a:t>, And did not remember Your wondrous deeds which You performed among them; So </a:t>
            </a:r>
            <a:r>
              <a:rPr lang="en-US" sz="2600" u="sng" dirty="0"/>
              <a:t>they became stubborn</a:t>
            </a:r>
            <a:r>
              <a:rPr lang="en-US" sz="2600" dirty="0"/>
              <a:t> and appointed a leader to return to their slavery in Egypt.</a:t>
            </a:r>
          </a:p>
          <a:p>
            <a:pPr marL="731520" lvl="1" indent="-457200" algn="l">
              <a:buFontTx/>
              <a:buChar char="-"/>
            </a:pPr>
            <a:endParaRPr lang="en-US" sz="2600" dirty="0"/>
          </a:p>
          <a:p>
            <a:pPr marL="182880" lvl="1" algn="l"/>
            <a:endParaRPr lang="en-US" sz="2800" dirty="0"/>
          </a:p>
        </p:txBody>
      </p:sp>
    </p:spTree>
    <p:extLst>
      <p:ext uri="{BB962C8B-B14F-4D97-AF65-F5344CB8AC3E}">
        <p14:creationId xmlns:p14="http://schemas.microsoft.com/office/powerpoint/2010/main" val="29897861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523489"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946399"/>
            <a:ext cx="10866216" cy="4134665"/>
          </a:xfrm>
        </p:spPr>
        <p:txBody>
          <a:bodyPr>
            <a:normAutofit/>
          </a:bodyPr>
          <a:lstStyle/>
          <a:p>
            <a:pPr algn="l">
              <a:buClr>
                <a:srgbClr val="C00000"/>
              </a:buClr>
            </a:pPr>
            <a:r>
              <a:rPr lang="en-US" sz="3000" b="1" dirty="0"/>
              <a:t>Would we make the same mistakes</a:t>
            </a:r>
          </a:p>
          <a:p>
            <a:pPr marL="274320" lvl="1" indent="-274320" algn="l">
              <a:buFontTx/>
              <a:buChar char="-"/>
            </a:pPr>
            <a:r>
              <a:rPr lang="en-US" sz="2600" dirty="0"/>
              <a:t>Hebrews 3:7-8 “Today, if you will hear His voice, 8 Do not harden your hearts as in the rebellion, In the day of trial in the wilderness, 9 Where your fathers tested Me, tried Me, And saw My works forty years. 10 Therefore I was angry with that generation, And said, ‘They always go astray in </a:t>
            </a:r>
            <a:r>
              <a:rPr lang="en-US" sz="2600" i="1" dirty="0"/>
              <a:t>their</a:t>
            </a:r>
            <a:r>
              <a:rPr lang="en-US" sz="2600" dirty="0"/>
              <a:t> heart, And they have not known My ways.’ 11 So I swore in My wrath, ‘They shall not enter My rest.’ ”</a:t>
            </a:r>
            <a:endParaRPr lang="en-US" dirty="0"/>
          </a:p>
          <a:p>
            <a:pPr marL="182880" lvl="1" algn="l"/>
            <a:endParaRPr lang="en-US" sz="2800" dirty="0"/>
          </a:p>
        </p:txBody>
      </p:sp>
    </p:spTree>
    <p:extLst>
      <p:ext uri="{BB962C8B-B14F-4D97-AF65-F5344CB8AC3E}">
        <p14:creationId xmlns:p14="http://schemas.microsoft.com/office/powerpoint/2010/main" val="40527417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523489"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594299"/>
            <a:ext cx="10866216" cy="4787451"/>
          </a:xfrm>
        </p:spPr>
        <p:txBody>
          <a:bodyPr>
            <a:normAutofit/>
          </a:bodyPr>
          <a:lstStyle/>
          <a:p>
            <a:pPr algn="l">
              <a:buClr>
                <a:srgbClr val="C00000"/>
              </a:buClr>
            </a:pPr>
            <a:r>
              <a:rPr lang="en-US" sz="3000" b="1" dirty="0"/>
              <a:t>Listening is the way to wisdom (or folly)</a:t>
            </a:r>
          </a:p>
          <a:p>
            <a:pPr marL="274320" lvl="1" indent="-274320" algn="l">
              <a:spcAft>
                <a:spcPts val="600"/>
              </a:spcAft>
              <a:buFontTx/>
              <a:buChar char="-"/>
            </a:pPr>
            <a:r>
              <a:rPr lang="en-US" sz="2400" dirty="0"/>
              <a:t>Proverbs 1:5-7 A wise </a:t>
            </a:r>
            <a:r>
              <a:rPr lang="en-US" sz="2400" i="1" dirty="0"/>
              <a:t>man</a:t>
            </a:r>
            <a:r>
              <a:rPr lang="en-US" sz="2400" dirty="0"/>
              <a:t> will hear and increase learning, And a man of understanding will attain wise counsel…7 The fear of the </a:t>
            </a:r>
            <a:r>
              <a:rPr lang="en-US" sz="2400" cap="small" dirty="0"/>
              <a:t>Lord</a:t>
            </a:r>
            <a:r>
              <a:rPr lang="en-US" sz="2400" dirty="0"/>
              <a:t> is the beginning of knowledge; Fools despise wisdom and instruction.</a:t>
            </a:r>
          </a:p>
          <a:p>
            <a:pPr marL="274320" lvl="1" indent="-274320" algn="l">
              <a:spcAft>
                <a:spcPts val="600"/>
              </a:spcAft>
              <a:buFontTx/>
              <a:buChar char="-"/>
            </a:pPr>
            <a:r>
              <a:rPr lang="en-US" sz="2400" dirty="0"/>
              <a:t>8:6-8 Listen, for I will speak noble things; And the opening of my lips </a:t>
            </a:r>
            <a:r>
              <a:rPr lang="en-US" sz="2400" i="1" dirty="0"/>
              <a:t>will reveal</a:t>
            </a:r>
            <a:r>
              <a:rPr lang="en-US" sz="2400" dirty="0"/>
              <a:t> right things. </a:t>
            </a:r>
            <a:r>
              <a:rPr lang="en-US" sz="2400" baseline="30000" dirty="0"/>
              <a:t>7 </a:t>
            </a:r>
            <a:r>
              <a:rPr lang="en-US" sz="2400" dirty="0"/>
              <a:t>For my mouth will proclaim truth; And wickedness is an abomination to my lips. </a:t>
            </a:r>
            <a:r>
              <a:rPr lang="en-US" sz="2400" baseline="30000" dirty="0"/>
              <a:t>8 </a:t>
            </a:r>
            <a:r>
              <a:rPr lang="en-US" sz="2400" dirty="0"/>
              <a:t>All the words of my mouth are in righteousness; There is nothing crooked or perverted in them. </a:t>
            </a:r>
          </a:p>
          <a:p>
            <a:pPr marL="274320" lvl="1" indent="-274320" algn="l">
              <a:buFontTx/>
              <a:buChar char="-"/>
            </a:pPr>
            <a:r>
              <a:rPr lang="en-US" sz="2400" dirty="0"/>
              <a:t>23:19-21 Proverbs 23:19-21 </a:t>
            </a:r>
            <a:r>
              <a:rPr lang="en-US" sz="2400" u="sng" dirty="0"/>
              <a:t>Listen</a:t>
            </a:r>
            <a:r>
              <a:rPr lang="en-US" sz="2400" dirty="0"/>
              <a:t>, my son, and </a:t>
            </a:r>
            <a:r>
              <a:rPr lang="en-US" sz="2400" u="sng" dirty="0"/>
              <a:t>be wise</a:t>
            </a:r>
            <a:r>
              <a:rPr lang="en-US" sz="2400" dirty="0"/>
              <a:t>, And </a:t>
            </a:r>
            <a:r>
              <a:rPr lang="en-US" sz="2400" u="sng" dirty="0"/>
              <a:t>direct your heart </a:t>
            </a:r>
            <a:r>
              <a:rPr lang="en-US" sz="2400" dirty="0"/>
              <a:t>in the way. . 20 Do not be with heavy drinkers of wine, </a:t>
            </a:r>
            <a:r>
              <a:rPr lang="en-US" sz="2400" i="1" dirty="0"/>
              <a:t>Or</a:t>
            </a:r>
            <a:r>
              <a:rPr lang="en-US" sz="2400" dirty="0"/>
              <a:t> with gluttonous eaters of meat; 21 For the heavy drinker and the glutton will come to poverty, And drowsiness will clothe </a:t>
            </a:r>
            <a:r>
              <a:rPr lang="en-US" sz="2400" i="1" dirty="0"/>
              <a:t>one</a:t>
            </a:r>
            <a:r>
              <a:rPr lang="en-US" sz="2400" dirty="0"/>
              <a:t> with rags. </a:t>
            </a:r>
          </a:p>
          <a:p>
            <a:pPr marL="182880" lvl="1" algn="l"/>
            <a:endParaRPr lang="en-US" sz="2800" dirty="0"/>
          </a:p>
        </p:txBody>
      </p:sp>
    </p:spTree>
    <p:extLst>
      <p:ext uri="{BB962C8B-B14F-4D97-AF65-F5344CB8AC3E}">
        <p14:creationId xmlns:p14="http://schemas.microsoft.com/office/powerpoint/2010/main" val="3035156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523489"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594299"/>
            <a:ext cx="10866216" cy="4787451"/>
          </a:xfrm>
        </p:spPr>
        <p:txBody>
          <a:bodyPr>
            <a:normAutofit/>
          </a:bodyPr>
          <a:lstStyle/>
          <a:p>
            <a:pPr algn="l">
              <a:buClr>
                <a:srgbClr val="C00000"/>
              </a:buClr>
            </a:pPr>
            <a:r>
              <a:rPr lang="en-US" sz="3000" b="1" dirty="0"/>
              <a:t>Sometimes not hearing is due to stubbornness</a:t>
            </a:r>
          </a:p>
          <a:p>
            <a:pPr marL="274320" lvl="1" indent="-274320" algn="l">
              <a:spcAft>
                <a:spcPts val="600"/>
              </a:spcAft>
              <a:buFontTx/>
              <a:buChar char="-"/>
            </a:pPr>
            <a:r>
              <a:rPr lang="en-US" sz="2400" dirty="0"/>
              <a:t>2 Tim 4:3-4 </a:t>
            </a:r>
            <a:r>
              <a:rPr lang="en-US" sz="2800" dirty="0"/>
              <a:t>For </a:t>
            </a:r>
            <a:r>
              <a:rPr lang="en-US" sz="2800" i="1" dirty="0"/>
              <a:t>the</a:t>
            </a:r>
            <a:r>
              <a:rPr lang="en-US" sz="2800" dirty="0"/>
              <a:t> time will come when they will not tolerate sound doctrine; but </a:t>
            </a:r>
            <a:r>
              <a:rPr lang="en-US" sz="2800" i="1" dirty="0"/>
              <a:t>wanting</a:t>
            </a:r>
            <a:r>
              <a:rPr lang="en-US" sz="2800" dirty="0"/>
              <a:t> to have their ears tickled, they will accumulate for themselves teachers in accordance with their own desires, 4 and they will turn their ears away from the truth and will turn aside to myths. </a:t>
            </a:r>
          </a:p>
          <a:p>
            <a:pPr indent="-274320" algn="l"/>
            <a:r>
              <a:rPr lang="en-US" sz="3000" b="1" dirty="0"/>
              <a:t>Sometimes failing to hear is just due to carelessness</a:t>
            </a:r>
          </a:p>
          <a:p>
            <a:pPr marL="182880" indent="-457200" algn="l">
              <a:spcBef>
                <a:spcPts val="600"/>
              </a:spcBef>
              <a:buFontTx/>
              <a:buChar char="-"/>
            </a:pPr>
            <a:r>
              <a:rPr lang="en-US" sz="2600" dirty="0"/>
              <a:t>A matter of courtesy</a:t>
            </a:r>
          </a:p>
          <a:p>
            <a:pPr marL="182880" indent="-457200" algn="l">
              <a:spcBef>
                <a:spcPts val="600"/>
              </a:spcBef>
              <a:buFontTx/>
              <a:buChar char="-"/>
            </a:pPr>
            <a:r>
              <a:rPr lang="en-US" sz="2600" dirty="0"/>
              <a:t>Listening to others shows respect</a:t>
            </a:r>
          </a:p>
        </p:txBody>
      </p:sp>
    </p:spTree>
    <p:extLst>
      <p:ext uri="{BB962C8B-B14F-4D97-AF65-F5344CB8AC3E}">
        <p14:creationId xmlns:p14="http://schemas.microsoft.com/office/powerpoint/2010/main" val="10791740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523489"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594299"/>
            <a:ext cx="10866216" cy="4787451"/>
          </a:xfrm>
        </p:spPr>
        <p:txBody>
          <a:bodyPr>
            <a:normAutofit/>
          </a:bodyPr>
          <a:lstStyle/>
          <a:p>
            <a:pPr algn="l">
              <a:buClr>
                <a:srgbClr val="C00000"/>
              </a:buClr>
            </a:pPr>
            <a:r>
              <a:rPr lang="en-US" sz="3000" b="1" dirty="0"/>
              <a:t>Do we show respect for God?</a:t>
            </a:r>
          </a:p>
          <a:p>
            <a:pPr marL="274320" indent="-274320" algn="l">
              <a:buFontTx/>
              <a:buChar char="-"/>
            </a:pPr>
            <a:r>
              <a:rPr lang="en-US" sz="2600" dirty="0"/>
              <a:t>Hebrews 1:1-2 God, after He spoke long ago to the fathers in the prophets in many portions and in many ways, 2 in these last days has spoken to us in </a:t>
            </a:r>
            <a:r>
              <a:rPr lang="en-US" sz="2600" i="1" dirty="0"/>
              <a:t>His</a:t>
            </a:r>
            <a:r>
              <a:rPr lang="en-US" sz="2600" dirty="0"/>
              <a:t> Son, whom He appointed heir of all things, through whom He also made the world. </a:t>
            </a:r>
          </a:p>
          <a:p>
            <a:pPr marL="274320" indent="-274320" algn="l">
              <a:buFontTx/>
              <a:buChar char="-"/>
            </a:pPr>
            <a:r>
              <a:rPr lang="en-US" sz="2600" dirty="0"/>
              <a:t>Heb 12:25 See to it that you do not refuse Him who is speaking. For if those did not escape when they refused him who warned </a:t>
            </a:r>
            <a:r>
              <a:rPr lang="en-US" sz="2600" i="1" dirty="0"/>
              <a:t>them</a:t>
            </a:r>
            <a:r>
              <a:rPr lang="en-US" sz="2600" dirty="0"/>
              <a:t> on earth, much less </a:t>
            </a:r>
            <a:r>
              <a:rPr lang="en-US" sz="2600" i="1" dirty="0"/>
              <a:t>will</a:t>
            </a:r>
            <a:r>
              <a:rPr lang="en-US" sz="2600" dirty="0"/>
              <a:t> we </a:t>
            </a:r>
            <a:r>
              <a:rPr lang="en-US" sz="2600" i="1" dirty="0"/>
              <a:t>escape</a:t>
            </a:r>
            <a:r>
              <a:rPr lang="en-US" sz="2600" dirty="0"/>
              <a:t> who turn away from Him who </a:t>
            </a:r>
            <a:r>
              <a:rPr lang="en-US" sz="2600" i="1" dirty="0"/>
              <a:t>warns us</a:t>
            </a:r>
            <a:r>
              <a:rPr lang="en-US" sz="2600" dirty="0"/>
              <a:t> from heaven.</a:t>
            </a:r>
          </a:p>
          <a:p>
            <a:pPr indent="-274320" algn="l"/>
            <a:endParaRPr lang="en-US" sz="2600" dirty="0"/>
          </a:p>
        </p:txBody>
      </p:sp>
    </p:spTree>
    <p:extLst>
      <p:ext uri="{BB962C8B-B14F-4D97-AF65-F5344CB8AC3E}">
        <p14:creationId xmlns:p14="http://schemas.microsoft.com/office/powerpoint/2010/main" val="2278927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494151"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594299"/>
            <a:ext cx="10866216" cy="4787451"/>
          </a:xfrm>
        </p:spPr>
        <p:txBody>
          <a:bodyPr>
            <a:normAutofit/>
          </a:bodyPr>
          <a:lstStyle/>
          <a:p>
            <a:pPr algn="l">
              <a:buClr>
                <a:srgbClr val="C00000"/>
              </a:buClr>
            </a:pPr>
            <a:r>
              <a:rPr lang="en-US" sz="3000" b="1" dirty="0"/>
              <a:t>We don’t hear because we are distracted</a:t>
            </a:r>
          </a:p>
          <a:p>
            <a:pPr marL="274320" indent="-274320" algn="l">
              <a:buFontTx/>
              <a:buChar char="-"/>
            </a:pPr>
            <a:r>
              <a:rPr lang="en-US" dirty="0"/>
              <a:t>Luke 10:38-42 He entered a village; and a woman named Martha welcomed Him into her home. 39 And she had a sister called Mary, who was also seated at the Lord’s feet, and was listening to His word. 40 But Martha was distracted with all her preparations; and she came up </a:t>
            </a:r>
            <a:r>
              <a:rPr lang="en-US" i="1" dirty="0"/>
              <a:t>to Him</a:t>
            </a:r>
            <a:r>
              <a:rPr lang="en-US" dirty="0"/>
              <a:t> and said, “Lord, do You not care that my sister has left me to do the serving by myself? Then tell her to help me.” 41 But the Lord answered and said to her, “Martha, Martha, you are worried and distracted by many things; 42 but </a:t>
            </a:r>
            <a:r>
              <a:rPr lang="en-US" i="1" dirty="0"/>
              <a:t>only</a:t>
            </a:r>
            <a:r>
              <a:rPr lang="en-US" dirty="0"/>
              <a:t> one thing is necessary; for Mary has chosen the good part, which shall not be taken away from her.” </a:t>
            </a:r>
          </a:p>
          <a:p>
            <a:pPr marL="274320" indent="-274320" algn="l">
              <a:buFontTx/>
              <a:buChar char="-"/>
            </a:pPr>
            <a:r>
              <a:rPr lang="en-US" dirty="0"/>
              <a:t>Luke 8:14 And the </a:t>
            </a:r>
            <a:r>
              <a:rPr lang="en-US" i="1" dirty="0"/>
              <a:t>seed</a:t>
            </a:r>
            <a:r>
              <a:rPr lang="en-US" dirty="0"/>
              <a:t> which fell among the thorns, these are the ones who have heard, and as they go on their way they are choked by worries, riches, and pleasures of </a:t>
            </a:r>
            <a:r>
              <a:rPr lang="en-US" i="1" dirty="0"/>
              <a:t>this</a:t>
            </a:r>
            <a:r>
              <a:rPr lang="en-US" dirty="0"/>
              <a:t> life, and they bring no fruit to maturity.</a:t>
            </a:r>
          </a:p>
          <a:p>
            <a:pPr marL="274320" indent="-274320" algn="l">
              <a:buFontTx/>
              <a:buChar char="-"/>
            </a:pPr>
            <a:endParaRPr lang="en-US" dirty="0"/>
          </a:p>
        </p:txBody>
      </p:sp>
    </p:spTree>
    <p:extLst>
      <p:ext uri="{BB962C8B-B14F-4D97-AF65-F5344CB8AC3E}">
        <p14:creationId xmlns:p14="http://schemas.microsoft.com/office/powerpoint/2010/main" val="29556907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tree&#10;&#10;Description automatically generated">
            <a:extLst>
              <a:ext uri="{FF2B5EF4-FFF2-40B4-BE49-F238E27FC236}">
                <a16:creationId xmlns:a16="http://schemas.microsoft.com/office/drawing/2014/main" id="{BA7409E9-3825-4C68-B389-647A76BEA9B5}"/>
              </a:ext>
            </a:extLst>
          </p:cNvPr>
          <p:cNvPicPr>
            <a:picLocks noChangeAspect="1"/>
          </p:cNvPicPr>
          <p:nvPr/>
        </p:nvPicPr>
        <p:blipFill rotWithShape="1">
          <a:blip r:embed="rId2">
            <a:extLst>
              <a:ext uri="{28A0092B-C50C-407E-A947-70E740481C1C}">
                <a14:useLocalDpi xmlns:a14="http://schemas.microsoft.com/office/drawing/2010/main" val="0"/>
              </a:ext>
            </a:extLst>
          </a:blip>
          <a:srcRect l="1905" r="52591"/>
          <a:stretch/>
        </p:blipFill>
        <p:spPr>
          <a:xfrm>
            <a:off x="3523488" y="10"/>
            <a:ext cx="8668512" cy="6857990"/>
          </a:xfrm>
          <a:prstGeom prst="rect">
            <a:avLst/>
          </a:prstGeom>
        </p:spPr>
      </p:pic>
      <p:sp>
        <p:nvSpPr>
          <p:cNvPr id="53" name="Rectangle 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4F88B62-A634-4D1D-89B2-875D0B06E706}"/>
              </a:ext>
            </a:extLst>
          </p:cNvPr>
          <p:cNvSpPr/>
          <p:nvPr/>
        </p:nvSpPr>
        <p:spPr>
          <a:xfrm>
            <a:off x="456958" y="-30"/>
            <a:ext cx="4248150"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6" name="Rectangle 5">
            <a:extLst>
              <a:ext uri="{FF2B5EF4-FFF2-40B4-BE49-F238E27FC236}">
                <a16:creationId xmlns:a16="http://schemas.microsoft.com/office/drawing/2014/main" id="{24E818B8-0072-45A6-9EF6-35B9050482BF}"/>
              </a:ext>
            </a:extLst>
          </p:cNvPr>
          <p:cNvSpPr/>
          <p:nvPr/>
        </p:nvSpPr>
        <p:spPr>
          <a:xfrm>
            <a:off x="3494151" y="10"/>
            <a:ext cx="8668512" cy="685799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Title 1">
            <a:extLst>
              <a:ext uri="{FF2B5EF4-FFF2-40B4-BE49-F238E27FC236}">
                <a16:creationId xmlns:a16="http://schemas.microsoft.com/office/drawing/2014/main" id="{B15205D2-410A-4358-8FB6-EE7FB52AA6ED}"/>
              </a:ext>
            </a:extLst>
          </p:cNvPr>
          <p:cNvSpPr>
            <a:spLocks noGrp="1"/>
          </p:cNvSpPr>
          <p:nvPr>
            <p:ph type="ctrTitle"/>
          </p:nvPr>
        </p:nvSpPr>
        <p:spPr>
          <a:xfrm>
            <a:off x="601884" y="690990"/>
            <a:ext cx="8206449" cy="848444"/>
          </a:xfrm>
        </p:spPr>
        <p:txBody>
          <a:bodyPr anchor="ctr">
            <a:normAutofit/>
          </a:bodyPr>
          <a:lstStyle/>
          <a:p>
            <a:pPr algn="l"/>
            <a:r>
              <a:rPr lang="en-US" sz="3600" dirty="0"/>
              <a:t>Listening to God</a:t>
            </a:r>
          </a:p>
        </p:txBody>
      </p:sp>
      <p:sp>
        <p:nvSpPr>
          <p:cNvPr id="3" name="Subtitle 2">
            <a:extLst>
              <a:ext uri="{FF2B5EF4-FFF2-40B4-BE49-F238E27FC236}">
                <a16:creationId xmlns:a16="http://schemas.microsoft.com/office/drawing/2014/main" id="{7272A84C-3D35-4E50-AC6F-9B898FF51012}"/>
              </a:ext>
            </a:extLst>
          </p:cNvPr>
          <p:cNvSpPr>
            <a:spLocks noGrp="1"/>
          </p:cNvSpPr>
          <p:nvPr>
            <p:ph type="subTitle" idx="1"/>
          </p:nvPr>
        </p:nvSpPr>
        <p:spPr>
          <a:xfrm>
            <a:off x="601884" y="1594299"/>
            <a:ext cx="10866216" cy="4787451"/>
          </a:xfrm>
        </p:spPr>
        <p:txBody>
          <a:bodyPr>
            <a:normAutofit/>
          </a:bodyPr>
          <a:lstStyle/>
          <a:p>
            <a:pPr algn="l">
              <a:buClr>
                <a:srgbClr val="C00000"/>
              </a:buClr>
            </a:pPr>
            <a:r>
              <a:rPr lang="en-US" sz="3000" b="1" dirty="0"/>
              <a:t>The way to focus on the important</a:t>
            </a:r>
          </a:p>
          <a:p>
            <a:pPr marL="274320" indent="-274320" algn="l">
              <a:buFontTx/>
              <a:buChar char="-"/>
            </a:pPr>
            <a:r>
              <a:rPr lang="en-US" sz="2800" dirty="0"/>
              <a:t>Hebrews 12:1-2 Therefore, since we also have such a great cloud of witnesses surrounding us, let’s rid ourselves of every obstacle and the sin which so easily entangles us, and let’s run with endurance the race that is set before us, 2 looking only at Jesus, the originator and perfecter of the faith, who for the joy set before Him endured the cross, despising the shame, and has sat down at the right hand of the throne of God. </a:t>
            </a:r>
          </a:p>
        </p:txBody>
      </p:sp>
    </p:spTree>
    <p:extLst>
      <p:ext uri="{BB962C8B-B14F-4D97-AF65-F5344CB8AC3E}">
        <p14:creationId xmlns:p14="http://schemas.microsoft.com/office/powerpoint/2010/main" val="371718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1353</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Aharoni</vt:lpstr>
      <vt:lpstr>Arial</vt:lpstr>
      <vt:lpstr>Calibri</vt:lpstr>
      <vt:lpstr>Office Theme</vt:lpstr>
      <vt:lpstr>Listening to God</vt:lpstr>
      <vt:lpstr>Listening to God</vt:lpstr>
      <vt:lpstr>Listening to God</vt:lpstr>
      <vt:lpstr>Listening to God</vt:lpstr>
      <vt:lpstr>Listening to God</vt:lpstr>
      <vt:lpstr>Listening to God</vt:lpstr>
      <vt:lpstr>Listening to God</vt:lpstr>
      <vt:lpstr>Listening to God</vt:lpstr>
      <vt:lpstr>Listening to God</vt:lpstr>
      <vt:lpstr>Listening to God</vt:lpstr>
      <vt:lpstr>Listening to God</vt:lpstr>
      <vt:lpstr>Listening to God</vt:lpstr>
      <vt:lpstr>Listening to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4</cp:revision>
  <dcterms:created xsi:type="dcterms:W3CDTF">2020-11-15T00:15:23Z</dcterms:created>
  <dcterms:modified xsi:type="dcterms:W3CDTF">2021-01-24T01:21:31Z</dcterms:modified>
</cp:coreProperties>
</file>