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74" r:id="rId4"/>
    <p:sldId id="275" r:id="rId5"/>
    <p:sldId id="263" r:id="rId6"/>
    <p:sldId id="276" r:id="rId7"/>
    <p:sldId id="278" r:id="rId8"/>
    <p:sldId id="279" r:id="rId9"/>
    <p:sldId id="270" r:id="rId10"/>
    <p:sldId id="281" r:id="rId11"/>
    <p:sldId id="282" r:id="rId12"/>
    <p:sldId id="283" r:id="rId13"/>
    <p:sldId id="285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BC3E63-7BBB-46BB-8B3E-335015AFB529}" v="399" dt="2021-01-24T18:44:18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E07A-8496-4282-A4AC-F1D23B505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D5101-1F86-428A-B2AC-EF6C687FE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52127-9FB1-437F-91F9-13BB1A7F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62782-7A32-42DC-9823-786C5BD1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8E494-3AA3-4CE5-AD3A-85E06B9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3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B75A-C50C-4287-9158-3EE4FEAE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EC6E7-3C0E-4CE6-B068-C54F03935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0BD54-7096-4030-8591-447CF7CC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934FD-4707-44AC-A92E-E805993E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68547-8D6C-46C2-A93B-23B5FE9A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4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908ED-76B3-463F-B71F-B15F1479E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92821-9E20-47C1-B771-64ED08EA1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7F4D-FA61-4FD3-BF72-3944775EB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0351A-4CDA-4FCE-B757-33368132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E8793-324D-486A-93A9-CFBC71DE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EED0-43CB-410F-A80D-B946DF11B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2E5E-B1AB-4B17-8E78-5E7B2A9B1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517FA-0D69-4CBA-B7B6-B62BE18F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4CD00-C04C-4292-9C52-F314E1A6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0FA97-EB1D-495B-9441-CD59E9E1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15C4-DBD5-4027-8413-1E8A9FD4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9E6B2-F718-4BCD-8B4E-A2FF78CEC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7FD6-26F0-48FA-82D7-13D9B833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AE865-87D9-4E05-BB0B-6CDDEE3BA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78FB3-97BE-4FC5-B593-0EE5009E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0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7DCD-BE55-4AD6-BBBE-A3F2076E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8D38-37C0-4513-A726-6D8E1FE27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4F58A-9641-4FDD-B54E-142A73129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6C0BE-DFC4-4AE3-96D5-D9A6099B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70D59-500F-4ED8-B429-67B6444B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9A2BC-B1CD-45B4-B591-0F18F8EE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7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4E82-5279-4193-AA75-CEE16963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06DD3-EC2F-4884-B6C9-58CBF658D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3F86F-6639-4918-8369-064F698DF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01725-798B-4964-B448-C79AF4943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05ACE-D566-43C2-B6CB-BDEA85F17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FDD8E3-7058-42B9-AD6D-4B21CAA5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1ED62-7616-48E3-8B53-DF457EB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C3755-6630-43A7-8E37-34F0C15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7876-C580-4ACF-B558-BF278086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37C6D-F8C6-4C82-AC29-FD75866FE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C4673-86E4-47C5-9130-9073E5A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DFFC0-C4D8-4B90-90F6-8596325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0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06F14-1F05-4CD3-B769-1D87C4E0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168C6-4DFB-474C-AF4D-F6C503D8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59107-9D53-414D-B5F7-5F1721BB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3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9A34A-9BC2-4F63-AB05-EA36C650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61E6-DAD2-4135-8B76-30142D42F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5F194-BB36-4CBD-928B-AB01B1033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387F4-B658-4ABC-BBE3-F4D5EBB1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1359A-4C68-4E55-AC12-D4C35551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DCDE2-2DE2-4F64-BABD-526891A6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F9D6-C3F2-4C27-B92A-19D7AE2B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A3D7AC-0306-4FCA-9235-5C87B0AEC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B6F22-2703-4E47-8572-90AF1A9BB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ABDC6-C464-44C5-BB9A-4F147E91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EE5F3-4F5E-4A96-B45B-D949AD1B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14F-6439-42C1-A722-79FDFFB0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3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BC6A7-2E59-4E54-8106-8751127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D8E25-9B9C-4BF0-BE77-00A45E0B3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24C8E-8BC4-42BC-B790-A0461689E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212A-337E-44A7-918F-C0AAF401EB9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1D400-A653-4A19-B0DE-C0B00F0A7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03D1F-16F5-4048-90EB-A4267BC8B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EBBA-23F2-40A8-AA21-2562D192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4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0DA0B-076A-49FC-88D9-349B7599B74E}"/>
              </a:ext>
            </a:extLst>
          </p:cNvPr>
          <p:cNvSpPr/>
          <p:nvPr/>
        </p:nvSpPr>
        <p:spPr>
          <a:xfrm>
            <a:off x="0" y="1845"/>
            <a:ext cx="12192000" cy="2139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CAF28E-F15A-4236-8025-5B125385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0" y="5165765"/>
            <a:ext cx="7985759" cy="1009403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Faith That is Not Afraid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366" y="5946212"/>
            <a:ext cx="6960524" cy="737096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  <a:cs typeface="Aharoni" panose="02010803020104030203" pitchFamily="2" charset="-79"/>
              </a:rPr>
              <a:t>Hebrews 11:23-27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4" b="46658"/>
          <a:stretch/>
        </p:blipFill>
        <p:spPr>
          <a:xfrm>
            <a:off x="0" y="0"/>
            <a:ext cx="12192000" cy="516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2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23488" y="-1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809999"/>
            <a:ext cx="10932970" cy="26003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ritannic Bold" panose="020B0903060703020204" pitchFamily="34" charset="0"/>
              </a:rPr>
              <a:t>Acts 7:20 At this time Moses was born, and was well pleasing to God; and he was brought up in his father’s house for three months. </a:t>
            </a:r>
            <a:r>
              <a:rPr lang="en-US" sz="3200" baseline="30000" dirty="0">
                <a:latin typeface="Britannic Bold" panose="020B0903060703020204" pitchFamily="34" charset="0"/>
              </a:rPr>
              <a:t>21 </a:t>
            </a:r>
            <a:r>
              <a:rPr lang="en-US" sz="3200" dirty="0">
                <a:latin typeface="Britannic Bold" panose="020B0903060703020204" pitchFamily="34" charset="0"/>
              </a:rPr>
              <a:t>But when he was set out, Pharaoh’s daughter took him away and brought him up as her own son. </a:t>
            </a:r>
            <a:r>
              <a:rPr lang="en-US" sz="3200" baseline="30000" dirty="0">
                <a:latin typeface="Britannic Bold" panose="020B0903060703020204" pitchFamily="34" charset="0"/>
              </a:rPr>
              <a:t>22 </a:t>
            </a:r>
            <a:r>
              <a:rPr lang="en-US" sz="3200" dirty="0">
                <a:latin typeface="Britannic Bold" panose="020B0903060703020204" pitchFamily="34" charset="0"/>
              </a:rPr>
              <a:t>And Moses was learned in all the wisdom of the Egyptians, and was mighty in words and deeds.</a:t>
            </a:r>
          </a:p>
        </p:txBody>
      </p:sp>
      <p:pic>
        <p:nvPicPr>
          <p:cNvPr id="6" name="Picture 5" descr="A picture containing calendar&#10;&#10;Description automatically generated">
            <a:extLst>
              <a:ext uri="{FF2B5EF4-FFF2-40B4-BE49-F238E27FC236}">
                <a16:creationId xmlns:a16="http://schemas.microsoft.com/office/drawing/2014/main" id="{75B711B6-3852-4F78-8D5C-3C73D6D33A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9" b="7377"/>
          <a:stretch/>
        </p:blipFill>
        <p:spPr>
          <a:xfrm>
            <a:off x="2699950" y="447676"/>
            <a:ext cx="5157794" cy="317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0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3429000"/>
            <a:ext cx="10932970" cy="3048000"/>
          </a:xfrm>
        </p:spPr>
        <p:txBody>
          <a:bodyPr>
            <a:no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Britannic Bold" panose="020B0903060703020204" pitchFamily="34" charset="0"/>
              </a:rPr>
              <a:t>Faith acts rationally..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Britannic Bold" panose="020B0903060703020204" pitchFamily="34" charset="0"/>
              </a:rPr>
              <a:t>They saw he was a beautiful child, wanted to save his life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Britannic Bold" panose="020B0903060703020204" pitchFamily="34" charset="0"/>
              </a:rPr>
              <a:t>Faith takes courage..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Britannic Bold" panose="020B0903060703020204" pitchFamily="34" charset="0"/>
              </a:rPr>
              <a:t>They were not afraid of the king’s command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Britannic Bold" panose="020B0903060703020204" pitchFamily="34" charset="0"/>
              </a:rPr>
              <a:t>Faith is rewarded..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Britannic Bold" panose="020B0903060703020204" pitchFamily="34" charset="0"/>
              </a:rPr>
              <a:t>God worked things out</a:t>
            </a:r>
          </a:p>
          <a:p>
            <a:pPr algn="l"/>
            <a:endParaRPr lang="en-US" sz="3200" dirty="0">
              <a:latin typeface="Britannic Bold" panose="020B0903060703020204" pitchFamily="34" charset="0"/>
            </a:endParaRPr>
          </a:p>
          <a:p>
            <a:pPr algn="l"/>
            <a:endParaRPr lang="en-US" sz="3200" dirty="0">
              <a:latin typeface="Britannic Bold" panose="020B0903060703020204" pitchFamily="34" charset="0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81DA9ED-5E14-4B98-A2C5-179DCA5501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44" b="14444"/>
          <a:stretch/>
        </p:blipFill>
        <p:spPr>
          <a:xfrm>
            <a:off x="3448050" y="189513"/>
            <a:ext cx="4160901" cy="288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234306"/>
            <a:ext cx="10932970" cy="4242694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ritannic Bold" panose="020B0903060703020204" pitchFamily="34" charset="0"/>
              </a:rPr>
              <a:t>Daniel’s </a:t>
            </a:r>
            <a:r>
              <a:rPr lang="en-US" sz="3200" dirty="0" err="1">
                <a:latin typeface="Britannic Bold" panose="020B0903060703020204" pitchFamily="34" charset="0"/>
              </a:rPr>
              <a:t>friends..Daniel</a:t>
            </a:r>
            <a:r>
              <a:rPr lang="en-US" sz="3200" dirty="0">
                <a:latin typeface="Britannic Bold" panose="020B0903060703020204" pitchFamily="34" charset="0"/>
              </a:rPr>
              <a:t> 3:16-18 </a:t>
            </a:r>
          </a:p>
          <a:p>
            <a:pPr algn="l"/>
            <a:r>
              <a:rPr lang="en-US" dirty="0"/>
              <a:t>Dan 3:16-18 Shadrach, Meshach, and Abed-Nego answered and said to the king, “O Nebuchadnezzar, we have no need to answer you in this matter. </a:t>
            </a:r>
            <a:r>
              <a:rPr lang="en-US" baseline="30000" dirty="0"/>
              <a:t>17 </a:t>
            </a:r>
            <a:r>
              <a:rPr lang="en-US" dirty="0"/>
              <a:t>If that </a:t>
            </a:r>
            <a:r>
              <a:rPr lang="en-US" i="1" dirty="0"/>
              <a:t>is the case,</a:t>
            </a:r>
            <a:r>
              <a:rPr lang="en-US" dirty="0"/>
              <a:t> our God whom we serve is able to deliver us from the burning fiery furnace, and He will deliver </a:t>
            </a:r>
            <a:r>
              <a:rPr lang="en-US" i="1" dirty="0"/>
              <a:t>us</a:t>
            </a:r>
            <a:r>
              <a:rPr lang="en-US" dirty="0"/>
              <a:t> from your hand, O king. </a:t>
            </a:r>
            <a:r>
              <a:rPr lang="en-US" baseline="30000" dirty="0"/>
              <a:t>18 </a:t>
            </a:r>
            <a:r>
              <a:rPr lang="en-US" dirty="0"/>
              <a:t>But if not, let it be known to you, O king, that we do not serve your gods, nor will we worship the gold image which you have set up.”</a:t>
            </a:r>
            <a:endParaRPr lang="en-US" sz="3200" dirty="0">
              <a:latin typeface="Britannic Bold" panose="020B0903060703020204" pitchFamily="34" charset="0"/>
            </a:endParaRPr>
          </a:p>
          <a:p>
            <a:pPr algn="l"/>
            <a:r>
              <a:rPr lang="en-US" sz="3200" dirty="0">
                <a:latin typeface="Britannic Bold" panose="020B0903060703020204" pitchFamily="34" charset="0"/>
              </a:rPr>
              <a:t>The apostles in Jerusalem.. Acts 4:18-20</a:t>
            </a:r>
          </a:p>
          <a:p>
            <a:pPr algn="l"/>
            <a:r>
              <a:rPr lang="en-US" dirty="0"/>
              <a:t>Acts 4:18-20 So they called them and commanded them not to speak at all nor teach in the name of Jesus. </a:t>
            </a:r>
            <a:r>
              <a:rPr lang="en-US" baseline="30000" dirty="0"/>
              <a:t>19 </a:t>
            </a:r>
            <a:r>
              <a:rPr lang="en-US" dirty="0"/>
              <a:t>But Peter and John answered and said to them, “Whether it is right in the sight of God to listen to you more than to God, you judge. </a:t>
            </a:r>
            <a:r>
              <a:rPr lang="en-US" baseline="30000" dirty="0"/>
              <a:t>20 </a:t>
            </a:r>
            <a:r>
              <a:rPr lang="en-US" dirty="0"/>
              <a:t>For we cannot but speak the things which we have seen and heard.” </a:t>
            </a:r>
            <a:endParaRPr lang="en-US" dirty="0">
              <a:latin typeface="Britannic Bold" panose="020B0903060703020204" pitchFamily="34" charset="0"/>
            </a:endParaRPr>
          </a:p>
        </p:txBody>
      </p:sp>
      <p:pic>
        <p:nvPicPr>
          <p:cNvPr id="7" name="Picture 6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15EFED7B-7CFA-4C4A-9682-8C8AD25035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3" t="33778" r="11674" b="31555"/>
          <a:stretch/>
        </p:blipFill>
        <p:spPr>
          <a:xfrm>
            <a:off x="3172588" y="329169"/>
            <a:ext cx="4106884" cy="157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06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27FDC60-0996-482B-BB20-ACA24FA84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75" y="504622"/>
            <a:ext cx="9249364" cy="54783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865" y="5983026"/>
            <a:ext cx="10932970" cy="712394"/>
          </a:xfrm>
        </p:spPr>
        <p:txBody>
          <a:bodyPr>
            <a:noAutofit/>
          </a:bodyPr>
          <a:lstStyle/>
          <a:p>
            <a:r>
              <a:rPr lang="en-US" sz="3600" dirty="0">
                <a:latin typeface="Britannic Bold" panose="020B0903060703020204" pitchFamily="34" charset="0"/>
              </a:rPr>
              <a:t>Their faith brought real dividends to the nation..</a:t>
            </a:r>
          </a:p>
        </p:txBody>
      </p:sp>
    </p:spTree>
    <p:extLst>
      <p:ext uri="{BB962C8B-B14F-4D97-AF65-F5344CB8AC3E}">
        <p14:creationId xmlns:p14="http://schemas.microsoft.com/office/powerpoint/2010/main" val="59496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0DA0B-076A-49FC-88D9-349B7599B74E}"/>
              </a:ext>
            </a:extLst>
          </p:cNvPr>
          <p:cNvSpPr/>
          <p:nvPr/>
        </p:nvSpPr>
        <p:spPr>
          <a:xfrm>
            <a:off x="0" y="1845"/>
            <a:ext cx="12192000" cy="2139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CAF28E-F15A-4236-8025-5B125385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0" y="5165765"/>
            <a:ext cx="7985759" cy="1009403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Faith That is Not Afraid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366" y="5946212"/>
            <a:ext cx="6960524" cy="737096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  <a:cs typeface="Aharoni" panose="02010803020104030203" pitchFamily="2" charset="-79"/>
              </a:rPr>
              <a:t>Hebrews 11:23-27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4" b="46658"/>
          <a:stretch/>
        </p:blipFill>
        <p:spPr>
          <a:xfrm>
            <a:off x="0" y="0"/>
            <a:ext cx="12192000" cy="516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6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7" y="48336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848" y="4081687"/>
            <a:ext cx="11088065" cy="238471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erlin Sans FB Demi" panose="020E0802020502020306" pitchFamily="34" charset="0"/>
              </a:rPr>
              <a:t>Hebrews 11:23 By faith Moses, when he was born, was hidden three months by his parents, because they saw </a:t>
            </a:r>
            <a:r>
              <a:rPr lang="en-US" sz="3200" i="1" dirty="0">
                <a:latin typeface="Berlin Sans FB Demi" panose="020E0802020502020306" pitchFamily="34" charset="0"/>
              </a:rPr>
              <a:t>he was</a:t>
            </a:r>
            <a:r>
              <a:rPr lang="en-US" sz="3200" dirty="0">
                <a:latin typeface="Berlin Sans FB Demi" panose="020E0802020502020306" pitchFamily="34" charset="0"/>
              </a:rPr>
              <a:t> a beautiful child; and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they were not afraid </a:t>
            </a:r>
            <a:r>
              <a:rPr lang="en-US" sz="3200" dirty="0">
                <a:latin typeface="Berlin Sans FB Demi" panose="020E0802020502020306" pitchFamily="34" charset="0"/>
              </a:rPr>
              <a:t>of the king’s command.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A2133639-C696-4D57-B12A-68F1AB8DC0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" t="3788" r="2249" b="12893"/>
          <a:stretch/>
        </p:blipFill>
        <p:spPr>
          <a:xfrm>
            <a:off x="2943226" y="245368"/>
            <a:ext cx="5328450" cy="34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3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3" y="3847606"/>
            <a:ext cx="11088065" cy="238471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erlin Sans FB Demi" panose="020E0802020502020306" pitchFamily="34" charset="0"/>
              </a:rPr>
              <a:t>Exodus 1:13-14 So the Egyptians made the children of Israel serve with rigor. </a:t>
            </a:r>
            <a:r>
              <a:rPr lang="en-US" sz="3200" baseline="30000" dirty="0">
                <a:latin typeface="Berlin Sans FB Demi" panose="020E0802020502020306" pitchFamily="34" charset="0"/>
              </a:rPr>
              <a:t>14 </a:t>
            </a:r>
            <a:r>
              <a:rPr lang="en-US" sz="3200" dirty="0">
                <a:latin typeface="Berlin Sans FB Demi" panose="020E0802020502020306" pitchFamily="34" charset="0"/>
              </a:rPr>
              <a:t>And they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made their lives bitter with hard bondage</a:t>
            </a:r>
            <a:r>
              <a:rPr lang="en-US" sz="3200" dirty="0">
                <a:latin typeface="Berlin Sans FB Demi" panose="020E0802020502020306" pitchFamily="34" charset="0"/>
              </a:rPr>
              <a:t>—in mortar, in brick, and in all manner of service in the field. All their service in which they made them serve </a:t>
            </a:r>
            <a:r>
              <a:rPr lang="en-US" sz="3200" i="1" dirty="0">
                <a:latin typeface="Berlin Sans FB Demi" panose="020E0802020502020306" pitchFamily="34" charset="0"/>
              </a:rPr>
              <a:t>was</a:t>
            </a:r>
            <a:r>
              <a:rPr lang="en-US" sz="3200" dirty="0">
                <a:latin typeface="Berlin Sans FB Demi" panose="020E0802020502020306" pitchFamily="34" charset="0"/>
              </a:rPr>
              <a:t> with rigor.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FA1802D-F138-4D7A-B177-B5FA5460D6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00" b="6973"/>
          <a:stretch/>
        </p:blipFill>
        <p:spPr>
          <a:xfrm>
            <a:off x="1185116" y="537527"/>
            <a:ext cx="8668513" cy="296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3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3" y="3665203"/>
            <a:ext cx="11551204" cy="256711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erlin Sans FB Demi" panose="020E0802020502020306" pitchFamily="34" charset="0"/>
              </a:rPr>
              <a:t>Exodus 1:17-21 But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the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midwives feared God</a:t>
            </a:r>
            <a:r>
              <a:rPr lang="en-US" sz="3200" dirty="0">
                <a:latin typeface="Berlin Sans FB Demi" panose="020E0802020502020306" pitchFamily="34" charset="0"/>
              </a:rPr>
              <a:t>, and did not do as the king of Egypt commanded them, but saved the male children alive. </a:t>
            </a:r>
            <a:r>
              <a:rPr lang="en-US" sz="3200" baseline="30000" dirty="0">
                <a:latin typeface="Berlin Sans FB Demi" panose="020E0802020502020306" pitchFamily="34" charset="0"/>
              </a:rPr>
              <a:t>18 </a:t>
            </a:r>
            <a:r>
              <a:rPr lang="en-US" sz="3200" dirty="0">
                <a:latin typeface="Berlin Sans FB Demi" panose="020E0802020502020306" pitchFamily="34" charset="0"/>
              </a:rPr>
              <a:t>So the king of Egypt called for the midwives and said to them, “Therefore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God dealt well with the midwives</a:t>
            </a:r>
            <a:r>
              <a:rPr lang="en-US" sz="3200" dirty="0">
                <a:latin typeface="Berlin Sans FB Demi" panose="020E0802020502020306" pitchFamily="34" charset="0"/>
              </a:rPr>
              <a:t>, and the people multiplied and grew very mighty. </a:t>
            </a:r>
          </a:p>
        </p:txBody>
      </p:sp>
      <p:pic>
        <p:nvPicPr>
          <p:cNvPr id="7" name="Picture 6" descr="A group of people in a room&#10;&#10;Description automatically generated with low confidence">
            <a:extLst>
              <a:ext uri="{FF2B5EF4-FFF2-40B4-BE49-F238E27FC236}">
                <a16:creationId xmlns:a16="http://schemas.microsoft.com/office/drawing/2014/main" id="{4BCBD854-F417-468B-8DE2-1704ED7A2C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" b="6295"/>
          <a:stretch/>
        </p:blipFill>
        <p:spPr>
          <a:xfrm>
            <a:off x="2585259" y="236213"/>
            <a:ext cx="6553200" cy="319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0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3" y="4108862"/>
            <a:ext cx="11088065" cy="2351315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Berlin Sans FB Demi" panose="020E0802020502020306" pitchFamily="34" charset="0"/>
              </a:rPr>
              <a:t>Exodus 2:1-2 And a man of the house of Levi went and took </a:t>
            </a:r>
            <a:r>
              <a:rPr lang="en-US" sz="3200" i="1" dirty="0">
                <a:latin typeface="Berlin Sans FB Demi" panose="020E0802020502020306" pitchFamily="34" charset="0"/>
              </a:rPr>
              <a:t>as wife</a:t>
            </a:r>
            <a:r>
              <a:rPr lang="en-US" sz="3200" dirty="0">
                <a:latin typeface="Berlin Sans FB Demi" panose="020E0802020502020306" pitchFamily="34" charset="0"/>
              </a:rPr>
              <a:t> a daughter of Levi. </a:t>
            </a:r>
            <a:r>
              <a:rPr lang="en-US" sz="3200" baseline="30000" dirty="0">
                <a:latin typeface="Berlin Sans FB Demi" panose="020E0802020502020306" pitchFamily="34" charset="0"/>
              </a:rPr>
              <a:t>2 </a:t>
            </a:r>
            <a:r>
              <a:rPr lang="en-US" sz="3200" dirty="0">
                <a:latin typeface="Berlin Sans FB Demi" panose="020E0802020502020306" pitchFamily="34" charset="0"/>
              </a:rPr>
              <a:t>So the woman conceived and bore a son. And when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she saw that he </a:t>
            </a:r>
            <a:r>
              <a:rPr lang="en-US" sz="3200" i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was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 a beautiful </a:t>
            </a:r>
            <a:r>
              <a:rPr lang="en-US" sz="3200" i="1" dirty="0">
                <a:solidFill>
                  <a:srgbClr val="C00000"/>
                </a:solidFill>
                <a:latin typeface="Berlin Sans FB Demi" panose="020E0802020502020306" pitchFamily="34" charset="0"/>
              </a:rPr>
              <a:t>child,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 she hid him three months.</a:t>
            </a:r>
          </a:p>
        </p:txBody>
      </p:sp>
      <p:pic>
        <p:nvPicPr>
          <p:cNvPr id="14" name="Picture 13" descr="A picture containing text, old&#10;&#10;Description automatically generated">
            <a:extLst>
              <a:ext uri="{FF2B5EF4-FFF2-40B4-BE49-F238E27FC236}">
                <a16:creationId xmlns:a16="http://schemas.microsoft.com/office/drawing/2014/main" id="{63385FAF-16C7-4947-A8D1-08354DD749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7"/>
          <a:stretch/>
        </p:blipFill>
        <p:spPr>
          <a:xfrm>
            <a:off x="1769423" y="310808"/>
            <a:ext cx="7517081" cy="3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3" y="3867150"/>
            <a:ext cx="11088065" cy="2593027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Berlin Sans FB Demi" panose="020E0802020502020306" pitchFamily="34" charset="0"/>
              </a:rPr>
              <a:t>Exodus 2:3-4  But when she could no longer hide him, she took an </a:t>
            </a:r>
            <a:r>
              <a:rPr lang="en-US" sz="3200" dirty="0">
                <a:solidFill>
                  <a:srgbClr val="C00000"/>
                </a:solidFill>
                <a:latin typeface="Berlin Sans FB Demi" panose="020E0802020502020306" pitchFamily="34" charset="0"/>
              </a:rPr>
              <a:t>ark of bulrushes </a:t>
            </a:r>
            <a:r>
              <a:rPr lang="en-US" sz="3200" dirty="0">
                <a:latin typeface="Berlin Sans FB Demi" panose="020E0802020502020306" pitchFamily="34" charset="0"/>
              </a:rPr>
              <a:t>for him, daubed it with asphalt and pitch, put the child in it, and laid </a:t>
            </a:r>
            <a:r>
              <a:rPr lang="en-US" sz="3200" i="1" dirty="0">
                <a:latin typeface="Berlin Sans FB Demi" panose="020E0802020502020306" pitchFamily="34" charset="0"/>
              </a:rPr>
              <a:t>it</a:t>
            </a:r>
            <a:r>
              <a:rPr lang="en-US" sz="3200" dirty="0">
                <a:latin typeface="Berlin Sans FB Demi" panose="020E0802020502020306" pitchFamily="34" charset="0"/>
              </a:rPr>
              <a:t> in the reeds by the river’s bank. </a:t>
            </a:r>
            <a:r>
              <a:rPr lang="en-US" sz="3200" baseline="30000" dirty="0">
                <a:latin typeface="Berlin Sans FB Demi" panose="020E0802020502020306" pitchFamily="34" charset="0"/>
              </a:rPr>
              <a:t>4 </a:t>
            </a:r>
            <a:r>
              <a:rPr lang="en-US" sz="3200" dirty="0">
                <a:latin typeface="Berlin Sans FB Demi" panose="020E0802020502020306" pitchFamily="34" charset="0"/>
              </a:rPr>
              <a:t>And his sister stood afar off, to know what would be done to him.</a:t>
            </a:r>
          </a:p>
        </p:txBody>
      </p:sp>
      <p:pic>
        <p:nvPicPr>
          <p:cNvPr id="6" name="Picture 5" descr="A picture containing outdoor, water, nature, river&#10;&#10;Description automatically generated">
            <a:extLst>
              <a:ext uri="{FF2B5EF4-FFF2-40B4-BE49-F238E27FC236}">
                <a16:creationId xmlns:a16="http://schemas.microsoft.com/office/drawing/2014/main" id="{CB63039A-B0B1-492D-9158-901862F993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5" t="28047" b="17560"/>
          <a:stretch/>
        </p:blipFill>
        <p:spPr>
          <a:xfrm>
            <a:off x="2181225" y="349870"/>
            <a:ext cx="6202754" cy="307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3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2" y="3524251"/>
            <a:ext cx="11568027" cy="2935927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Berlin Sans FB Demi" panose="020E0802020502020306" pitchFamily="34" charset="0"/>
              </a:rPr>
              <a:t>Exodus 2:5-7 Then the daughter of Pharaoh came down to bathe at the river. And her maidens walked along the riverside; and when she saw the ark among the reeds, she sent her maid to get it. </a:t>
            </a:r>
            <a:r>
              <a:rPr lang="en-US" sz="2800" baseline="30000" dirty="0">
                <a:latin typeface="Berlin Sans FB Demi" panose="020E0802020502020306" pitchFamily="34" charset="0"/>
              </a:rPr>
              <a:t>6 </a:t>
            </a:r>
            <a:r>
              <a:rPr lang="en-US" sz="2800" dirty="0">
                <a:latin typeface="Berlin Sans FB Demi" panose="020E0802020502020306" pitchFamily="34" charset="0"/>
              </a:rPr>
              <a:t>And when she opened </a:t>
            </a:r>
            <a:r>
              <a:rPr lang="en-US" sz="2800" i="1" dirty="0">
                <a:latin typeface="Berlin Sans FB Demi" panose="020E0802020502020306" pitchFamily="34" charset="0"/>
              </a:rPr>
              <a:t>it,</a:t>
            </a:r>
            <a:r>
              <a:rPr lang="en-US" sz="2800" dirty="0">
                <a:latin typeface="Berlin Sans FB Demi" panose="020E0802020502020306" pitchFamily="34" charset="0"/>
              </a:rPr>
              <a:t> she saw the child, and behold, the baby wept. So she had compassion on him, and said, “This is one of the Hebrews’ children.”</a:t>
            </a:r>
            <a:r>
              <a:rPr lang="en-US" sz="2800" baseline="30000" dirty="0">
                <a:latin typeface="Berlin Sans FB Demi" panose="020E0802020502020306" pitchFamily="34" charset="0"/>
              </a:rPr>
              <a:t> 7 </a:t>
            </a:r>
            <a:r>
              <a:rPr lang="en-US" sz="2800" dirty="0">
                <a:latin typeface="Berlin Sans FB Demi" panose="020E0802020502020306" pitchFamily="34" charset="0"/>
              </a:rPr>
              <a:t>Then his sister said to Pharaoh’s daughter, “Shall I go and call a nurse for you from the Hebrew women, that she may nurse the child for you?”</a:t>
            </a:r>
          </a:p>
        </p:txBody>
      </p:sp>
      <p:pic>
        <p:nvPicPr>
          <p:cNvPr id="7" name="Picture 6" descr="A picture containing person, people&#10;&#10;Description automatically generated">
            <a:extLst>
              <a:ext uri="{FF2B5EF4-FFF2-40B4-BE49-F238E27FC236}">
                <a16:creationId xmlns:a16="http://schemas.microsoft.com/office/drawing/2014/main" id="{B43D3530-352E-421F-BC6A-0679F44604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01"/>
          <a:stretch/>
        </p:blipFill>
        <p:spPr>
          <a:xfrm>
            <a:off x="2806081" y="397823"/>
            <a:ext cx="5031547" cy="29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4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372" y="3524251"/>
            <a:ext cx="11568027" cy="2935927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Berlin Sans FB Demi" panose="020E0802020502020306" pitchFamily="34" charset="0"/>
              </a:rPr>
              <a:t>Exodus 2:8-10 And Pharaoh’s daughter said to her, “Go.” So the maiden went and called the child’s mother. </a:t>
            </a:r>
            <a:r>
              <a:rPr lang="en-US" sz="2800" baseline="30000" dirty="0">
                <a:latin typeface="Berlin Sans FB Demi" panose="020E0802020502020306" pitchFamily="34" charset="0"/>
              </a:rPr>
              <a:t>9 </a:t>
            </a:r>
            <a:r>
              <a:rPr lang="en-US" sz="2800" dirty="0">
                <a:latin typeface="Berlin Sans FB Demi" panose="020E0802020502020306" pitchFamily="34" charset="0"/>
              </a:rPr>
              <a:t>Then Pharaoh’s daughter said to her, “Take this child away and nurse him for me, and I will give </a:t>
            </a:r>
            <a:r>
              <a:rPr lang="en-US" sz="2800" i="1" dirty="0">
                <a:latin typeface="Berlin Sans FB Demi" panose="020E0802020502020306" pitchFamily="34" charset="0"/>
              </a:rPr>
              <a:t>you</a:t>
            </a:r>
            <a:r>
              <a:rPr lang="en-US" sz="2800" dirty="0">
                <a:latin typeface="Berlin Sans FB Demi" panose="020E0802020502020306" pitchFamily="34" charset="0"/>
              </a:rPr>
              <a:t> your wages.” So the woman took the child and nursed him. </a:t>
            </a:r>
            <a:r>
              <a:rPr lang="en-US" sz="2800" baseline="30000" dirty="0">
                <a:latin typeface="Berlin Sans FB Demi" panose="020E0802020502020306" pitchFamily="34" charset="0"/>
              </a:rPr>
              <a:t>10 </a:t>
            </a:r>
            <a:r>
              <a:rPr lang="en-US" sz="2800" dirty="0">
                <a:latin typeface="Berlin Sans FB Demi" panose="020E0802020502020306" pitchFamily="34" charset="0"/>
              </a:rPr>
              <a:t>And the child grew, and she brought him to Pharaoh’s daughter, and he became her son. So she called his name Moses, saying, “Because I drew him out of the water.”</a:t>
            </a:r>
          </a:p>
        </p:txBody>
      </p:sp>
      <p:pic>
        <p:nvPicPr>
          <p:cNvPr id="7" name="Picture 6" descr="A picture containing person, people&#10;&#10;Description automatically generated">
            <a:extLst>
              <a:ext uri="{FF2B5EF4-FFF2-40B4-BE49-F238E27FC236}">
                <a16:creationId xmlns:a16="http://schemas.microsoft.com/office/drawing/2014/main" id="{B43D3530-352E-421F-BC6A-0679F44604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01"/>
          <a:stretch/>
        </p:blipFill>
        <p:spPr>
          <a:xfrm>
            <a:off x="2806081" y="397823"/>
            <a:ext cx="5031547" cy="29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0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0C926-7321-4D19-9590-83854FC9C9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71" r="8443" b="307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5FD2D1-71BA-4A62-98AF-E5BBD61CB790}"/>
              </a:ext>
            </a:extLst>
          </p:cNvPr>
          <p:cNvSpPr/>
          <p:nvPr/>
        </p:nvSpPr>
        <p:spPr>
          <a:xfrm>
            <a:off x="0" y="0"/>
            <a:ext cx="35234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221EDE-58B7-4E47-A589-F658598E3173}"/>
              </a:ext>
            </a:extLst>
          </p:cNvPr>
          <p:cNvSpPr/>
          <p:nvPr/>
        </p:nvSpPr>
        <p:spPr>
          <a:xfrm>
            <a:off x="3584146" y="0"/>
            <a:ext cx="8607853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3F45-A11F-4DBD-8104-A5229193D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809999"/>
            <a:ext cx="10932970" cy="26003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Britannic Bold" panose="020B0903060703020204" pitchFamily="34" charset="0"/>
              </a:rPr>
              <a:t>Acts 7:17-22 “But when the time of the promise drew near which God had sworn to Abraham, the people grew and multiplied in Egypt </a:t>
            </a:r>
            <a:r>
              <a:rPr lang="en-US" sz="3200" baseline="30000" dirty="0">
                <a:latin typeface="Britannic Bold" panose="020B0903060703020204" pitchFamily="34" charset="0"/>
              </a:rPr>
              <a:t>18 </a:t>
            </a:r>
            <a:r>
              <a:rPr lang="en-US" sz="3200" dirty="0">
                <a:latin typeface="Britannic Bold" panose="020B0903060703020204" pitchFamily="34" charset="0"/>
              </a:rPr>
              <a:t>till another king arose who did not know Joseph. </a:t>
            </a:r>
            <a:r>
              <a:rPr lang="en-US" sz="3200" baseline="30000" dirty="0">
                <a:latin typeface="Britannic Bold" panose="020B0903060703020204" pitchFamily="34" charset="0"/>
              </a:rPr>
              <a:t>19 </a:t>
            </a:r>
            <a:r>
              <a:rPr lang="en-US" sz="3200" dirty="0">
                <a:latin typeface="Britannic Bold" panose="020B0903060703020204" pitchFamily="34" charset="0"/>
              </a:rPr>
              <a:t>This man dealt treacherously with our people, and oppressed our forefathers, making them expose their babies, so that they might not live. </a:t>
            </a:r>
          </a:p>
        </p:txBody>
      </p:sp>
      <p:pic>
        <p:nvPicPr>
          <p:cNvPr id="9" name="Picture 8" descr="A group of pyramids in a desert&#10;&#10;Description automatically generated with low confidence">
            <a:extLst>
              <a:ext uri="{FF2B5EF4-FFF2-40B4-BE49-F238E27FC236}">
                <a16:creationId xmlns:a16="http://schemas.microsoft.com/office/drawing/2014/main" id="{474CE3E9-4450-4EE9-9394-91C08FFB4E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8" b="9792"/>
          <a:stretch/>
        </p:blipFill>
        <p:spPr>
          <a:xfrm>
            <a:off x="2266949" y="165844"/>
            <a:ext cx="5978479" cy="338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3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850</Words>
  <Application>Microsoft Office PowerPoint</Application>
  <PresentationFormat>Widescreen</PresentationFormat>
  <Paragraphs>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Berlin Sans FB Demi</vt:lpstr>
      <vt:lpstr>Britannic Bold</vt:lpstr>
      <vt:lpstr>Calibri</vt:lpstr>
      <vt:lpstr>Calibri Light</vt:lpstr>
      <vt:lpstr>Office Theme</vt:lpstr>
      <vt:lpstr>Faith That is Not Afraid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Faith That is Not Afraid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2021-01-24T06:05:21Z</dcterms:created>
  <dcterms:modified xsi:type="dcterms:W3CDTF">2021-02-06T18:01:11Z</dcterms:modified>
</cp:coreProperties>
</file>