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4" r:id="rId4"/>
    <p:sldId id="265" r:id="rId5"/>
    <p:sldId id="266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F037B7-AFF8-46DB-9B3E-D6B6BDC320B6}" v="1045" dt="2021-01-31T17:16:26.1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369" autoAdjust="0"/>
    <p:restoredTop sz="94660"/>
  </p:normalViewPr>
  <p:slideViewPr>
    <p:cSldViewPr snapToGrid="0">
      <p:cViewPr varScale="1">
        <p:scale>
          <a:sx n="67" d="100"/>
          <a:sy n="67" d="100"/>
        </p:scale>
        <p:origin x="2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4E3E8-58CB-4B77-B9AB-D747734195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055F43-A898-4D4F-8D4B-11E081B28F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8124A-3B14-4A4C-A499-57C596FA4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F1685-3C23-45A2-9D0F-298D1189D775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27E4D-B732-4168-AB3C-0B86A11FE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E977C-808E-4D15-9B33-A9071E7C0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848C-278C-45CF-B5B6-5CB8B4E3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90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4076E-9B73-468C-84DF-C09B896F3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67E87C-5084-40A6-A676-048CAA9490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1C1F7-3B8E-4E34-9F7F-10A81C7C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F1685-3C23-45A2-9D0F-298D1189D775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E9C47B-E7AD-4001-9584-4924EE980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8899D7-DF0B-4B8E-BACB-E3999B33E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848C-278C-45CF-B5B6-5CB8B4E3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369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B66BAD-8BD0-4442-9A2F-96C519B980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0D970B-DDA0-4E9E-B27D-7BBFA52D0D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170FF-0E20-4F32-8C9E-A4A3DA2E3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F1685-3C23-45A2-9D0F-298D1189D775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C8ABD8-ECC7-4A58-A1B2-FF059B2F0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5A0033-E83A-4701-9DCC-B776E574B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848C-278C-45CF-B5B6-5CB8B4E3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328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EC4CD-F3F1-4960-B7F9-CD1481D77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FD762-A3B1-4FC5-928D-6EB2E7791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533C6-CB97-4B3D-8ACA-EBCC03906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F1685-3C23-45A2-9D0F-298D1189D775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F74DD-023C-4BCE-88EE-1CBC44273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EBB1C-2065-4A65-BDF0-02BFDA9FE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848C-278C-45CF-B5B6-5CB8B4E3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01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C7D10-5941-4019-8C13-20A0BC3E4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6988A5-E18B-49AB-B216-729F83401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F879B-119E-4645-A73B-1E52B9FFA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F1685-3C23-45A2-9D0F-298D1189D775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899A68-B92B-4FE2-9AA6-F1F0FD9B1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AF30B-10C4-4089-83C2-A304817C8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848C-278C-45CF-B5B6-5CB8B4E3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93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CECA2-A736-4D10-BEFB-FCE487C36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57973-EA7D-4283-AD60-25CA74EA4A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6D61C9-D60D-4CF5-9500-7FB5635AD9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E838E0-099A-4951-9492-A8D93EF76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F1685-3C23-45A2-9D0F-298D1189D775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7EF755-B728-4373-8784-71A94239A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2F05F1-54B9-4C38-B622-0A1D9583E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848C-278C-45CF-B5B6-5CB8B4E3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120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0A75D-B36B-4C15-B1AC-24CB84950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43FB76-C9E8-406C-B34B-FC41633BDA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141BD-6252-4278-816C-4797496A1F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1F1AC1-0C84-4354-93E3-F850550347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3A371E-7A91-4E9A-A225-4EC913879D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743AF0-DA5C-496B-95B2-2F6363873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F1685-3C23-45A2-9D0F-298D1189D775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B96853-FAFE-4D7A-83ED-D6AD76968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BF6BDB-484E-4108-8B68-999C3841C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848C-278C-45CF-B5B6-5CB8B4E3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62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4D152-8C1A-44BC-A434-0D314BF22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9AFBAE-0A5E-44B5-BC23-317DE465E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F1685-3C23-45A2-9D0F-298D1189D775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2B54B8-DE59-45B1-AA54-FAA312A0A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F42FFD-FD27-4FC4-A0E1-AC9E21258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848C-278C-45CF-B5B6-5CB8B4E3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12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1B3226-4CF8-4014-9396-99F5716B8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F1685-3C23-45A2-9D0F-298D1189D775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EC74F3-8D90-47F3-A466-BCEC49389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62340D-2466-4943-B3B6-16F723F75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848C-278C-45CF-B5B6-5CB8B4E3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9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163BB-6B12-42C4-B222-71513C951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0D06D-E235-4DB2-AFF1-007765438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F3ADD2-0B91-49A9-975C-FBAB8D4EA0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2F425A-F313-4839-93CB-871D94E85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F1685-3C23-45A2-9D0F-298D1189D775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D4A4A8-58E5-4430-892D-0588156FB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ADC419-F957-4A46-8156-D39B467AD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848C-278C-45CF-B5B6-5CB8B4E3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232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BA443-6385-4F67-A435-0CF07F5C9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C3838E-0F1F-4899-8A85-14A69F4500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5EBC0E-B54D-4079-B65E-AD9E1935ED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63D91D-43CB-40F1-A6EB-94D4279BE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F1685-3C23-45A2-9D0F-298D1189D775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B7FC13-95D6-4F7F-8150-4386D6831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284CC-0A65-4C33-BC9C-35C8FB617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848C-278C-45CF-B5B6-5CB8B4E3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4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26E547-1645-48DB-A38A-3D8676FD3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49952F-7BA6-4BF4-9B5A-E7BB887E6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3869E-0C03-422A-92D2-26FEBCDBFF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F1685-3C23-45A2-9D0F-298D1189D775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CCCDA-80F9-4759-84BD-6455CA1318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D70C0-8C80-428B-966D-20416ECA21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F848C-278C-45CF-B5B6-5CB8B4E3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0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04A8A-0060-4DAD-BC84-6CFBEB06FD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5858" y="5110423"/>
            <a:ext cx="10906061" cy="671540"/>
          </a:xfrm>
          <a:noFill/>
        </p:spPr>
        <p:txBody>
          <a:bodyPr anchor="ctr">
            <a:normAutofit fontScale="90000"/>
          </a:bodyPr>
          <a:lstStyle/>
          <a:p>
            <a:r>
              <a:rPr lang="en-US" sz="4800" dirty="0">
                <a:latin typeface="Berlin Sans FB Demi" panose="020E0802020502020306" pitchFamily="34" charset="0"/>
              </a:rPr>
              <a:t>What it Means to be Faithful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CCE50-0A6F-43EF-9259-40D17BD73D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5858" y="5855843"/>
            <a:ext cx="10906061" cy="458470"/>
          </a:xfrm>
          <a:noFill/>
        </p:spPr>
        <p:txBody>
          <a:bodyPr>
            <a:noAutofit/>
          </a:bodyPr>
          <a:lstStyle/>
          <a:p>
            <a:r>
              <a:rPr lang="en-US" sz="3600" dirty="0">
                <a:latin typeface="Berlin Sans FB Demi" panose="020E0802020502020306" pitchFamily="34" charset="0"/>
              </a:rPr>
              <a:t>1 Corinthians 4:1-2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1FC7D98-7B8B-402A-90FC-F027482F2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2" cy="4822479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8">
            <a:extLst>
              <a:ext uri="{FF2B5EF4-FFF2-40B4-BE49-F238E27FC236}">
                <a16:creationId xmlns:a16="http://schemas.microsoft.com/office/drawing/2014/main" id="{AD7356EA-285B-4E5D-8FEC-104659A4F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04562" y="640091"/>
            <a:ext cx="8182876" cy="388111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field of grass with the sun setting in the background&#10;&#10;Description automatically generated with low confidence">
            <a:extLst>
              <a:ext uri="{FF2B5EF4-FFF2-40B4-BE49-F238E27FC236}">
                <a16:creationId xmlns:a16="http://schemas.microsoft.com/office/drawing/2014/main" id="{50277294-0722-450C-82A5-662DAF6097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34" r="1" b="11544"/>
          <a:stretch/>
        </p:blipFill>
        <p:spPr>
          <a:xfrm>
            <a:off x="2170029" y="804672"/>
            <a:ext cx="7851943" cy="355467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34628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field of grass with the sun setting in the background&#10;&#10;Description automatically generated with low confidence">
            <a:extLst>
              <a:ext uri="{FF2B5EF4-FFF2-40B4-BE49-F238E27FC236}">
                <a16:creationId xmlns:a16="http://schemas.microsoft.com/office/drawing/2014/main" id="{50277294-0722-450C-82A5-662DAF6097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3" t="9091" r="19265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B761436-7367-4901-814E-9AA5F5B8D894}"/>
              </a:ext>
            </a:extLst>
          </p:cNvPr>
          <p:cNvSpPr/>
          <p:nvPr/>
        </p:nvSpPr>
        <p:spPr>
          <a:xfrm>
            <a:off x="2796573" y="-25314"/>
            <a:ext cx="9395427" cy="688331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F4A125-1B8E-436C-BCFB-2A374F6B6DB8}"/>
              </a:ext>
            </a:extLst>
          </p:cNvPr>
          <p:cNvSpPr/>
          <p:nvPr/>
        </p:nvSpPr>
        <p:spPr>
          <a:xfrm>
            <a:off x="0" y="0"/>
            <a:ext cx="428625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A04A8A-0060-4DAD-BC84-6CFBEB06FD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5929" y="698835"/>
            <a:ext cx="6156500" cy="844427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erlin Sans FB Demi" panose="020E0802020502020306" pitchFamily="34" charset="0"/>
              </a:rPr>
              <a:t>Faithful..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CCE50-0A6F-43EF-9259-40D17BD73D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1933575"/>
            <a:ext cx="11145060" cy="4298741"/>
          </a:xfrm>
        </p:spPr>
        <p:txBody>
          <a:bodyPr>
            <a:normAutofit/>
          </a:bodyPr>
          <a:lstStyle/>
          <a:p>
            <a:pPr marL="457200" indent="-457200" algn="l">
              <a:buFontTx/>
              <a:buChar char="-"/>
            </a:pPr>
            <a:r>
              <a:rPr lang="en-US" sz="3200" dirty="0">
                <a:latin typeface="Berlin Sans FB Demi" panose="020E0802020502020306" pitchFamily="34" charset="0"/>
              </a:rPr>
              <a:t>A quality everyone admires</a:t>
            </a:r>
          </a:p>
          <a:p>
            <a:pPr marL="457200" indent="-457200" algn="l">
              <a:buFontTx/>
              <a:buChar char="-"/>
            </a:pPr>
            <a:r>
              <a:rPr lang="en-US" sz="3200" dirty="0">
                <a:latin typeface="Berlin Sans FB Demi" panose="020E0802020502020306" pitchFamily="34" charset="0"/>
              </a:rPr>
              <a:t>Heb “</a:t>
            </a:r>
            <a:r>
              <a:rPr lang="en-US" sz="3200" dirty="0" err="1">
                <a:latin typeface="Berlin Sans FB Demi" panose="020E0802020502020306" pitchFamily="34" charset="0"/>
              </a:rPr>
              <a:t>Qal</a:t>
            </a:r>
            <a:r>
              <a:rPr lang="en-US" sz="3200" dirty="0">
                <a:latin typeface="Berlin Sans FB Demi" panose="020E0802020502020306" pitchFamily="34" charset="0"/>
              </a:rPr>
              <a:t>” to support, confirm, uphold, nourish</a:t>
            </a:r>
          </a:p>
          <a:p>
            <a:pPr marL="457200" indent="-457200" algn="l">
              <a:buFontTx/>
              <a:buChar char="-"/>
            </a:pPr>
            <a:r>
              <a:rPr lang="en-US" sz="3200" dirty="0">
                <a:latin typeface="Berlin Sans FB Demi" panose="020E0802020502020306" pitchFamily="34" charset="0"/>
              </a:rPr>
              <a:t>Greek “</a:t>
            </a:r>
            <a:r>
              <a:rPr lang="en-US" sz="3200" dirty="0" err="1">
                <a:latin typeface="Berlin Sans FB Demi" panose="020E0802020502020306" pitchFamily="34" charset="0"/>
              </a:rPr>
              <a:t>pistos</a:t>
            </a:r>
            <a:r>
              <a:rPr lang="en-US" sz="3200" dirty="0">
                <a:latin typeface="Berlin Sans FB Demi" panose="020E0802020502020306" pitchFamily="34" charset="0"/>
              </a:rPr>
              <a:t>” trustworthy, reliable, dependable</a:t>
            </a:r>
          </a:p>
          <a:p>
            <a:pPr marL="457200" indent="-457200" algn="l">
              <a:buFontTx/>
              <a:buChar char="-"/>
            </a:pPr>
            <a:r>
              <a:rPr lang="en-US" sz="3200" dirty="0">
                <a:latin typeface="Berlin Sans FB Demi" panose="020E0802020502020306" pitchFamily="34" charset="0"/>
              </a:rPr>
              <a:t>Webster: steadfast in affection or allegiance, firm in adherence to promises or in observance of duty</a:t>
            </a:r>
          </a:p>
          <a:p>
            <a:pPr marL="457200" indent="-457200" algn="l">
              <a:buFontTx/>
              <a:buChar char="-"/>
            </a:pPr>
            <a:r>
              <a:rPr lang="en-US" sz="3200" dirty="0">
                <a:latin typeface="Berlin Sans FB Demi" panose="020E0802020502020306" pitchFamily="34" charset="0"/>
              </a:rPr>
              <a:t>Can you be depended on?</a:t>
            </a:r>
          </a:p>
        </p:txBody>
      </p:sp>
    </p:spTree>
    <p:extLst>
      <p:ext uri="{BB962C8B-B14F-4D97-AF65-F5344CB8AC3E}">
        <p14:creationId xmlns:p14="http://schemas.microsoft.com/office/powerpoint/2010/main" val="1895142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field of grass with the sun setting in the background&#10;&#10;Description automatically generated with low confidence">
            <a:extLst>
              <a:ext uri="{FF2B5EF4-FFF2-40B4-BE49-F238E27FC236}">
                <a16:creationId xmlns:a16="http://schemas.microsoft.com/office/drawing/2014/main" id="{50277294-0722-450C-82A5-662DAF6097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3" t="9091" r="19265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B761436-7367-4901-814E-9AA5F5B8D894}"/>
              </a:ext>
            </a:extLst>
          </p:cNvPr>
          <p:cNvSpPr/>
          <p:nvPr/>
        </p:nvSpPr>
        <p:spPr>
          <a:xfrm>
            <a:off x="2796573" y="-25314"/>
            <a:ext cx="9395427" cy="688331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F4A125-1B8E-436C-BCFB-2A374F6B6DB8}"/>
              </a:ext>
            </a:extLst>
          </p:cNvPr>
          <p:cNvSpPr/>
          <p:nvPr/>
        </p:nvSpPr>
        <p:spPr>
          <a:xfrm>
            <a:off x="0" y="0"/>
            <a:ext cx="428625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A04A8A-0060-4DAD-BC84-6CFBEB06FD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5929" y="625683"/>
            <a:ext cx="6156500" cy="917579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erlin Sans FB Demi" panose="020E0802020502020306" pitchFamily="34" charset="0"/>
              </a:rPr>
              <a:t>God sets the standard..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CCE50-0A6F-43EF-9259-40D17BD73D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79" y="1933575"/>
            <a:ext cx="11232991" cy="4298741"/>
          </a:xfrm>
        </p:spPr>
        <p:txBody>
          <a:bodyPr>
            <a:normAutofit lnSpcReduction="10000"/>
          </a:bodyPr>
          <a:lstStyle/>
          <a:p>
            <a:pPr marL="457200" indent="-457200" algn="l">
              <a:buFontTx/>
              <a:buChar char="-"/>
            </a:pPr>
            <a:r>
              <a:rPr lang="en-US" sz="3200" dirty="0" err="1">
                <a:latin typeface="Berlin Sans FB Demi" panose="020E0802020502020306" pitchFamily="34" charset="0"/>
              </a:rPr>
              <a:t>Deut</a:t>
            </a:r>
            <a:r>
              <a:rPr lang="en-US" sz="3200" dirty="0">
                <a:latin typeface="Berlin Sans FB Demi" panose="020E0802020502020306" pitchFamily="34" charset="0"/>
              </a:rPr>
              <a:t> 7:9 </a:t>
            </a:r>
            <a:r>
              <a:rPr lang="en-US" sz="3000" dirty="0"/>
              <a:t>“Therefore know that the </a:t>
            </a:r>
            <a:r>
              <a:rPr lang="en-US" sz="3000" cap="small" dirty="0">
                <a:effectLst/>
              </a:rPr>
              <a:t>Lord</a:t>
            </a:r>
            <a:r>
              <a:rPr lang="en-US" sz="3000" dirty="0"/>
              <a:t> your God, He </a:t>
            </a:r>
            <a:r>
              <a:rPr lang="en-US" sz="3000" i="1" dirty="0"/>
              <a:t>is</a:t>
            </a:r>
            <a:r>
              <a:rPr lang="en-US" sz="3000" dirty="0"/>
              <a:t> God, the faithful God who keeps covenant and mercy for a thousand generations with those who love Him and keep His commandments;</a:t>
            </a:r>
          </a:p>
          <a:p>
            <a:pPr marL="457200" indent="-457200" algn="l">
              <a:buFontTx/>
              <a:buChar char="-"/>
            </a:pPr>
            <a:r>
              <a:rPr lang="en-US" sz="3200" dirty="0">
                <a:latin typeface="Berlin Sans FB Demi" panose="020E0802020502020306" pitchFamily="34" charset="0"/>
              </a:rPr>
              <a:t>Psalm 36:5 </a:t>
            </a:r>
            <a:r>
              <a:rPr lang="en-US" sz="3200" dirty="0"/>
              <a:t>Your mercy, O </a:t>
            </a:r>
            <a:r>
              <a:rPr lang="en-US" sz="3200" cap="small" dirty="0">
                <a:effectLst/>
              </a:rPr>
              <a:t>Lord</a:t>
            </a:r>
            <a:r>
              <a:rPr lang="en-US" sz="3200" dirty="0"/>
              <a:t>, </a:t>
            </a:r>
            <a:r>
              <a:rPr lang="en-US" sz="3200" i="1" dirty="0"/>
              <a:t>is</a:t>
            </a:r>
            <a:r>
              <a:rPr lang="en-US" sz="3200" dirty="0"/>
              <a:t> in the heavens; Your faithfulness </a:t>
            </a:r>
            <a:r>
              <a:rPr lang="en-US" sz="3200" i="1" dirty="0"/>
              <a:t>reaches</a:t>
            </a:r>
            <a:r>
              <a:rPr lang="en-US" sz="3200" dirty="0"/>
              <a:t> to the clouds.</a:t>
            </a:r>
          </a:p>
          <a:p>
            <a:pPr marL="457200" indent="-457200" algn="l">
              <a:buFontTx/>
              <a:buChar char="-"/>
            </a:pPr>
            <a:r>
              <a:rPr lang="en-US" sz="3200" dirty="0">
                <a:latin typeface="Berlin Sans FB Demi" panose="020E0802020502020306" pitchFamily="34" charset="0"/>
              </a:rPr>
              <a:t>1 Cor 1:9 </a:t>
            </a:r>
            <a:r>
              <a:rPr lang="en-US" sz="3200" dirty="0"/>
              <a:t>God </a:t>
            </a:r>
            <a:r>
              <a:rPr lang="en-US" sz="3200" i="1" dirty="0"/>
              <a:t>is</a:t>
            </a:r>
            <a:r>
              <a:rPr lang="en-US" sz="3200" dirty="0"/>
              <a:t> faithful, by whom you were called into the fellowship of His Son, Jesus Christ our Lord.</a:t>
            </a:r>
          </a:p>
          <a:p>
            <a:pPr marL="457200" indent="-457200" algn="l">
              <a:buFontTx/>
              <a:buChar char="-"/>
            </a:pPr>
            <a:r>
              <a:rPr lang="en-US" sz="3200" dirty="0">
                <a:latin typeface="Berlin Sans FB Demi" panose="020E0802020502020306" pitchFamily="34" charset="0"/>
              </a:rPr>
              <a:t>Heb 10:23 </a:t>
            </a:r>
            <a:r>
              <a:rPr lang="en-US" sz="3200" dirty="0"/>
              <a:t>Let us hold fast the confession of </a:t>
            </a:r>
            <a:r>
              <a:rPr lang="en-US" sz="3200" i="1" dirty="0"/>
              <a:t>our</a:t>
            </a:r>
            <a:r>
              <a:rPr lang="en-US" sz="3200" dirty="0"/>
              <a:t> hope without wavering, for He who promised </a:t>
            </a:r>
            <a:r>
              <a:rPr lang="en-US" sz="3200" i="1" dirty="0"/>
              <a:t>is</a:t>
            </a:r>
            <a:r>
              <a:rPr lang="en-US" sz="3200" dirty="0"/>
              <a:t> faithful. </a:t>
            </a:r>
            <a:endParaRPr lang="en-US" sz="32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16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field of grass with the sun setting in the background&#10;&#10;Description automatically generated with low confidence">
            <a:extLst>
              <a:ext uri="{FF2B5EF4-FFF2-40B4-BE49-F238E27FC236}">
                <a16:creationId xmlns:a16="http://schemas.microsoft.com/office/drawing/2014/main" id="{50277294-0722-450C-82A5-662DAF6097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3" t="9091" r="19265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B761436-7367-4901-814E-9AA5F5B8D894}"/>
              </a:ext>
            </a:extLst>
          </p:cNvPr>
          <p:cNvSpPr/>
          <p:nvPr/>
        </p:nvSpPr>
        <p:spPr>
          <a:xfrm>
            <a:off x="2796573" y="-25314"/>
            <a:ext cx="9395427" cy="688331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F4A125-1B8E-436C-BCFB-2A374F6B6DB8}"/>
              </a:ext>
            </a:extLst>
          </p:cNvPr>
          <p:cNvSpPr/>
          <p:nvPr/>
        </p:nvSpPr>
        <p:spPr>
          <a:xfrm>
            <a:off x="0" y="-25314"/>
            <a:ext cx="428625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A04A8A-0060-4DAD-BC84-6CFBEB06FD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5929" y="625683"/>
            <a:ext cx="6156500" cy="917579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erlin Sans FB Demi" panose="020E0802020502020306" pitchFamily="34" charset="0"/>
              </a:rPr>
              <a:t>God requires faithfulness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CCE50-0A6F-43EF-9259-40D17BD73D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79" y="1933575"/>
            <a:ext cx="11232991" cy="4298741"/>
          </a:xfrm>
        </p:spPr>
        <p:txBody>
          <a:bodyPr>
            <a:normAutofit lnSpcReduction="10000"/>
          </a:bodyPr>
          <a:lstStyle/>
          <a:p>
            <a:pPr marL="457200" indent="-457200" algn="l">
              <a:buFontTx/>
              <a:buChar char="-"/>
            </a:pPr>
            <a:r>
              <a:rPr lang="en-US" sz="3200" dirty="0">
                <a:latin typeface="Berlin Sans FB Demi" panose="020E0802020502020306" pitchFamily="34" charset="0"/>
              </a:rPr>
              <a:t>Matt 25:23  </a:t>
            </a:r>
            <a:r>
              <a:rPr lang="en-US" sz="3200" dirty="0"/>
              <a:t>His lord said to him, ‘Well </a:t>
            </a:r>
            <a:r>
              <a:rPr lang="en-US" sz="3200" i="1" dirty="0"/>
              <a:t>done,</a:t>
            </a:r>
            <a:r>
              <a:rPr lang="en-US" sz="3200" dirty="0"/>
              <a:t> good and faithful servant; you have been faithful over a few things, I will make you ruler over many things. Enter into the joy of your lord.’</a:t>
            </a:r>
          </a:p>
          <a:p>
            <a:pPr marL="457200" indent="-457200" algn="l">
              <a:buFontTx/>
              <a:buChar char="-"/>
            </a:pPr>
            <a:r>
              <a:rPr lang="en-US" sz="3200" dirty="0">
                <a:latin typeface="Berlin Sans FB Demi" panose="020E0802020502020306" pitchFamily="34" charset="0"/>
              </a:rPr>
              <a:t>Luke 16:10 </a:t>
            </a:r>
            <a:r>
              <a:rPr lang="en-US" sz="3000" dirty="0"/>
              <a:t>He who </a:t>
            </a:r>
            <a:r>
              <a:rPr lang="en-US" sz="3000" i="1" dirty="0"/>
              <a:t>is</a:t>
            </a:r>
            <a:r>
              <a:rPr lang="en-US" sz="3000" dirty="0"/>
              <a:t> faithful in </a:t>
            </a:r>
            <a:r>
              <a:rPr lang="en-US" sz="3000" i="1" dirty="0"/>
              <a:t>what is</a:t>
            </a:r>
            <a:r>
              <a:rPr lang="en-US" sz="3000" dirty="0"/>
              <a:t> least is faithful also in much; and he who is unjust in </a:t>
            </a:r>
            <a:r>
              <a:rPr lang="en-US" sz="3000" i="1" dirty="0"/>
              <a:t>what is</a:t>
            </a:r>
            <a:r>
              <a:rPr lang="en-US" sz="3000" dirty="0"/>
              <a:t> least is unjust also in much.</a:t>
            </a:r>
          </a:p>
          <a:p>
            <a:pPr marL="457200" indent="-457200" algn="l">
              <a:buFontTx/>
              <a:buChar char="-"/>
            </a:pPr>
            <a:r>
              <a:rPr lang="en-US" sz="3200" dirty="0">
                <a:latin typeface="Berlin Sans FB Demi" panose="020E0802020502020306" pitchFamily="34" charset="0"/>
              </a:rPr>
              <a:t>1 Cor 4:2 </a:t>
            </a:r>
            <a:r>
              <a:rPr lang="en-US" sz="3200" dirty="0"/>
              <a:t>Moreover it is required in stewards that one be found faithful.</a:t>
            </a:r>
          </a:p>
          <a:p>
            <a:pPr marL="457200" indent="-457200" algn="l">
              <a:buFontTx/>
              <a:buChar char="-"/>
            </a:pPr>
            <a:r>
              <a:rPr lang="en-US" sz="3200" dirty="0">
                <a:latin typeface="Berlin Sans FB Demi" panose="020E0802020502020306" pitchFamily="34" charset="0"/>
              </a:rPr>
              <a:t>Gal 5:22 </a:t>
            </a:r>
            <a:r>
              <a:rPr lang="en-US" sz="3200" dirty="0"/>
              <a:t>the fruit of the Spirit is love, joy, peace, longsuffering, kindness, goodness, faithfulness</a:t>
            </a:r>
            <a:endParaRPr lang="en-US" sz="32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20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field of grass with the sun setting in the background&#10;&#10;Description automatically generated with low confidence">
            <a:extLst>
              <a:ext uri="{FF2B5EF4-FFF2-40B4-BE49-F238E27FC236}">
                <a16:creationId xmlns:a16="http://schemas.microsoft.com/office/drawing/2014/main" id="{50277294-0722-450C-82A5-662DAF6097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3" t="9091" r="19265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B761436-7367-4901-814E-9AA5F5B8D894}"/>
              </a:ext>
            </a:extLst>
          </p:cNvPr>
          <p:cNvSpPr/>
          <p:nvPr/>
        </p:nvSpPr>
        <p:spPr>
          <a:xfrm>
            <a:off x="2796573" y="-25314"/>
            <a:ext cx="9395427" cy="688331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F4A125-1B8E-436C-BCFB-2A374F6B6DB8}"/>
              </a:ext>
            </a:extLst>
          </p:cNvPr>
          <p:cNvSpPr/>
          <p:nvPr/>
        </p:nvSpPr>
        <p:spPr>
          <a:xfrm>
            <a:off x="0" y="-25314"/>
            <a:ext cx="428625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A04A8A-0060-4DAD-BC84-6CFBEB06FD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5929" y="625683"/>
            <a:ext cx="6156500" cy="917579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4000" dirty="0">
                <a:latin typeface="Berlin Sans FB Demi" panose="020E0802020502020306" pitchFamily="34" charset="0"/>
              </a:rPr>
              <a:t>Where should we be faithful?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CCE50-0A6F-43EF-9259-40D17BD73D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79" y="1733551"/>
            <a:ext cx="11232991" cy="4581524"/>
          </a:xfrm>
        </p:spPr>
        <p:txBody>
          <a:bodyPr>
            <a:normAutofit/>
          </a:bodyPr>
          <a:lstStyle/>
          <a:p>
            <a:pPr marL="457200" indent="-457200" algn="l">
              <a:buFontTx/>
              <a:buChar char="-"/>
            </a:pPr>
            <a:r>
              <a:rPr lang="en-US" sz="3200" dirty="0">
                <a:latin typeface="Berlin Sans FB Demi" panose="020E0802020502020306" pitchFamily="34" charset="0"/>
              </a:rPr>
              <a:t>Faithful in </a:t>
            </a:r>
            <a:r>
              <a:rPr lang="en-US" sz="3200" dirty="0">
                <a:solidFill>
                  <a:srgbClr val="C00000"/>
                </a:solidFill>
                <a:latin typeface="Berlin Sans FB Demi" panose="020E0802020502020306" pitchFamily="34" charset="0"/>
              </a:rPr>
              <a:t>our families</a:t>
            </a:r>
            <a:r>
              <a:rPr lang="en-US" sz="3200" dirty="0">
                <a:latin typeface="Berlin Sans FB Demi" panose="020E0802020502020306" pitchFamily="34" charset="0"/>
              </a:rPr>
              <a:t>..</a:t>
            </a:r>
          </a:p>
          <a:p>
            <a:pPr marL="914400" lvl="1" indent="-457200" algn="l">
              <a:buFontTx/>
              <a:buChar char="-"/>
            </a:pPr>
            <a:r>
              <a:rPr lang="en-US" sz="2800" dirty="0">
                <a:latin typeface="Berlin Sans FB Demi" panose="020E0802020502020306" pitchFamily="34" charset="0"/>
              </a:rPr>
              <a:t>Joshua 24:15</a:t>
            </a:r>
          </a:p>
          <a:p>
            <a:pPr marL="914400" lvl="1" indent="-457200" algn="l">
              <a:buFontTx/>
              <a:buChar char="-"/>
            </a:pPr>
            <a:r>
              <a:rPr lang="en-US" sz="2800" dirty="0">
                <a:latin typeface="Berlin Sans FB Demi" panose="020E0802020502020306" pitchFamily="34" charset="0"/>
              </a:rPr>
              <a:t>Proverbs 22:6</a:t>
            </a:r>
          </a:p>
          <a:p>
            <a:pPr marL="914400" lvl="1" indent="-457200" algn="l">
              <a:buFontTx/>
              <a:buChar char="-"/>
            </a:pPr>
            <a:r>
              <a:rPr lang="en-US" sz="2800" dirty="0">
                <a:latin typeface="Berlin Sans FB Demi" panose="020E0802020502020306" pitchFamily="34" charset="0"/>
              </a:rPr>
              <a:t>Eph 5:22-25; 6:1-4</a:t>
            </a:r>
          </a:p>
          <a:p>
            <a:pPr marL="457200" indent="-457200" algn="l">
              <a:buFontTx/>
              <a:buChar char="-"/>
            </a:pPr>
            <a:r>
              <a:rPr lang="en-US" sz="3200" dirty="0">
                <a:latin typeface="Berlin Sans FB Demi" panose="020E0802020502020306" pitchFamily="34" charset="0"/>
              </a:rPr>
              <a:t>Faithful in </a:t>
            </a:r>
            <a:r>
              <a:rPr lang="en-US" sz="3200" dirty="0">
                <a:solidFill>
                  <a:srgbClr val="C00000"/>
                </a:solidFill>
                <a:latin typeface="Berlin Sans FB Demi" panose="020E0802020502020306" pitchFamily="34" charset="0"/>
              </a:rPr>
              <a:t>our finances</a:t>
            </a:r>
            <a:r>
              <a:rPr lang="en-US" sz="3200" dirty="0">
                <a:latin typeface="Berlin Sans FB Demi" panose="020E0802020502020306" pitchFamily="34" charset="0"/>
              </a:rPr>
              <a:t>..</a:t>
            </a:r>
          </a:p>
          <a:p>
            <a:pPr marL="914400" lvl="1" indent="-457200" algn="l">
              <a:buFontTx/>
              <a:buChar char="-"/>
            </a:pPr>
            <a:r>
              <a:rPr lang="en-US" sz="2800" dirty="0">
                <a:latin typeface="Berlin Sans FB Demi" panose="020E0802020502020306" pitchFamily="34" charset="0"/>
              </a:rPr>
              <a:t>Matt 6:19-21, 24</a:t>
            </a:r>
          </a:p>
          <a:p>
            <a:pPr marL="914400" lvl="1" indent="-457200" algn="l">
              <a:buFontTx/>
              <a:buChar char="-"/>
            </a:pPr>
            <a:r>
              <a:rPr lang="en-US" sz="2800" dirty="0">
                <a:latin typeface="Berlin Sans FB Demi" panose="020E0802020502020306" pitchFamily="34" charset="0"/>
              </a:rPr>
              <a:t>Luke 16:8-10</a:t>
            </a:r>
          </a:p>
          <a:p>
            <a:pPr marL="914400" lvl="1" indent="-457200" algn="l">
              <a:buFontTx/>
              <a:buChar char="-"/>
            </a:pPr>
            <a:r>
              <a:rPr lang="en-US" sz="2800" dirty="0">
                <a:latin typeface="Berlin Sans FB Demi" panose="020E0802020502020306" pitchFamily="34" charset="0"/>
              </a:rPr>
              <a:t>1 Cor 16:1-2</a:t>
            </a:r>
          </a:p>
          <a:p>
            <a:pPr marL="914400" lvl="1" indent="-457200" algn="l">
              <a:buFontTx/>
              <a:buChar char="-"/>
            </a:pPr>
            <a:r>
              <a:rPr lang="en-US" sz="2800" dirty="0">
                <a:latin typeface="Berlin Sans FB Demi" panose="020E0802020502020306" pitchFamily="34" charset="0"/>
              </a:rPr>
              <a:t>1 Tim 6:17-19</a:t>
            </a:r>
          </a:p>
        </p:txBody>
      </p:sp>
    </p:spTree>
    <p:extLst>
      <p:ext uri="{BB962C8B-B14F-4D97-AF65-F5344CB8AC3E}">
        <p14:creationId xmlns:p14="http://schemas.microsoft.com/office/powerpoint/2010/main" val="275982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field of grass with the sun setting in the background&#10;&#10;Description automatically generated with low confidence">
            <a:extLst>
              <a:ext uri="{FF2B5EF4-FFF2-40B4-BE49-F238E27FC236}">
                <a16:creationId xmlns:a16="http://schemas.microsoft.com/office/drawing/2014/main" id="{50277294-0722-450C-82A5-662DAF6097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3" t="9091" r="19265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B761436-7367-4901-814E-9AA5F5B8D894}"/>
              </a:ext>
            </a:extLst>
          </p:cNvPr>
          <p:cNvSpPr/>
          <p:nvPr/>
        </p:nvSpPr>
        <p:spPr>
          <a:xfrm>
            <a:off x="2796573" y="-25314"/>
            <a:ext cx="9395427" cy="688331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F4A125-1B8E-436C-BCFB-2A374F6B6DB8}"/>
              </a:ext>
            </a:extLst>
          </p:cNvPr>
          <p:cNvSpPr/>
          <p:nvPr/>
        </p:nvSpPr>
        <p:spPr>
          <a:xfrm>
            <a:off x="0" y="-25314"/>
            <a:ext cx="428625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A04A8A-0060-4DAD-BC84-6CFBEB06FD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5929" y="625683"/>
            <a:ext cx="6156500" cy="917579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4000" dirty="0">
                <a:latin typeface="Berlin Sans FB Demi" panose="020E0802020502020306" pitchFamily="34" charset="0"/>
              </a:rPr>
              <a:t>Where should we be faithful?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CCE50-0A6F-43EF-9259-40D17BD73D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79" y="1733551"/>
            <a:ext cx="11232991" cy="4498766"/>
          </a:xfrm>
        </p:spPr>
        <p:txBody>
          <a:bodyPr>
            <a:normAutofit/>
          </a:bodyPr>
          <a:lstStyle/>
          <a:p>
            <a:pPr marL="457200" indent="-457200" algn="l">
              <a:buFontTx/>
              <a:buChar char="-"/>
            </a:pPr>
            <a:r>
              <a:rPr lang="en-US" sz="3200" dirty="0">
                <a:latin typeface="Berlin Sans FB Demi" panose="020E0802020502020306" pitchFamily="34" charset="0"/>
              </a:rPr>
              <a:t>Faithful to </a:t>
            </a:r>
            <a:r>
              <a:rPr lang="en-US" sz="3200" dirty="0">
                <a:solidFill>
                  <a:srgbClr val="C00000"/>
                </a:solidFill>
                <a:latin typeface="Berlin Sans FB Demi" panose="020E0802020502020306" pitchFamily="34" charset="0"/>
              </a:rPr>
              <a:t>our friends</a:t>
            </a:r>
            <a:r>
              <a:rPr lang="en-US" sz="3200" dirty="0">
                <a:latin typeface="Berlin Sans FB Demi" panose="020E0802020502020306" pitchFamily="34" charset="0"/>
              </a:rPr>
              <a:t>..</a:t>
            </a:r>
          </a:p>
          <a:p>
            <a:pPr marL="914400" lvl="1" indent="-457200" algn="l">
              <a:buFontTx/>
              <a:buChar char="-"/>
            </a:pPr>
            <a:r>
              <a:rPr lang="en-US" sz="2800" dirty="0">
                <a:latin typeface="Berlin Sans FB Demi" panose="020E0802020502020306" pitchFamily="34" charset="0"/>
              </a:rPr>
              <a:t>Proverbs 17:17; 18:24; Prov 27:17</a:t>
            </a:r>
          </a:p>
          <a:p>
            <a:pPr marL="914400" lvl="1" indent="-457200" algn="l">
              <a:buFontTx/>
              <a:buChar char="-"/>
            </a:pPr>
            <a:r>
              <a:rPr lang="en-US" sz="2800" dirty="0">
                <a:latin typeface="Berlin Sans FB Demi" panose="020E0802020502020306" pitchFamily="34" charset="0"/>
              </a:rPr>
              <a:t>John 15:13-17; Gal 6:2</a:t>
            </a:r>
          </a:p>
          <a:p>
            <a:pPr marL="457200" indent="-457200" algn="l">
              <a:buFontTx/>
              <a:buChar char="-"/>
            </a:pPr>
            <a:r>
              <a:rPr lang="en-US" sz="3200" dirty="0">
                <a:latin typeface="Berlin Sans FB Demi" panose="020E0802020502020306" pitchFamily="34" charset="0"/>
              </a:rPr>
              <a:t>Faithful to </a:t>
            </a:r>
            <a:r>
              <a:rPr lang="en-US" sz="3200" dirty="0">
                <a:solidFill>
                  <a:srgbClr val="C00000"/>
                </a:solidFill>
                <a:latin typeface="Berlin Sans FB Demi" panose="020E0802020502020306" pitchFamily="34" charset="0"/>
              </a:rPr>
              <a:t>our fellowship</a:t>
            </a:r>
            <a:r>
              <a:rPr lang="en-US" sz="3200" dirty="0">
                <a:latin typeface="Berlin Sans FB Demi" panose="020E0802020502020306" pitchFamily="34" charset="0"/>
              </a:rPr>
              <a:t>..</a:t>
            </a:r>
          </a:p>
          <a:p>
            <a:pPr marL="914400" lvl="1" indent="-457200" algn="l">
              <a:buFontTx/>
              <a:buChar char="-"/>
            </a:pPr>
            <a:r>
              <a:rPr lang="en-US" sz="2800" dirty="0">
                <a:latin typeface="Berlin Sans FB Demi" panose="020E0802020502020306" pitchFamily="34" charset="0"/>
              </a:rPr>
              <a:t>Romans 12:5; 1 Cor 12:20-26</a:t>
            </a:r>
          </a:p>
          <a:p>
            <a:pPr marL="914400" lvl="1" indent="-457200" algn="l">
              <a:buFontTx/>
              <a:buChar char="-"/>
            </a:pPr>
            <a:r>
              <a:rPr lang="en-US" sz="2800" dirty="0">
                <a:latin typeface="Berlin Sans FB Demi" panose="020E0802020502020306" pitchFamily="34" charset="0"/>
              </a:rPr>
              <a:t>Hebrews 10:24-25</a:t>
            </a:r>
          </a:p>
          <a:p>
            <a:pPr marL="457200" indent="-457200" algn="l">
              <a:buFontTx/>
              <a:buChar char="-"/>
            </a:pPr>
            <a:r>
              <a:rPr lang="en-US" sz="3200" dirty="0">
                <a:latin typeface="Berlin Sans FB Demi" panose="020E0802020502020306" pitchFamily="34" charset="0"/>
              </a:rPr>
              <a:t>Faithful to </a:t>
            </a:r>
            <a:r>
              <a:rPr lang="en-US" sz="3200" dirty="0">
                <a:solidFill>
                  <a:srgbClr val="C00000"/>
                </a:solidFill>
                <a:latin typeface="Berlin Sans FB Demi" panose="020E0802020502020306" pitchFamily="34" charset="0"/>
              </a:rPr>
              <a:t>our faith</a:t>
            </a:r>
            <a:r>
              <a:rPr lang="en-US" sz="3200" dirty="0">
                <a:latin typeface="Berlin Sans FB Demi" panose="020E0802020502020306" pitchFamily="34" charset="0"/>
              </a:rPr>
              <a:t>..</a:t>
            </a:r>
          </a:p>
          <a:p>
            <a:pPr marL="914400" lvl="1" indent="-457200" algn="l">
              <a:buFontTx/>
              <a:buChar char="-"/>
            </a:pPr>
            <a:r>
              <a:rPr lang="en-US" sz="2800" dirty="0">
                <a:latin typeface="Berlin Sans FB Demi" panose="020E0802020502020306" pitchFamily="34" charset="0"/>
              </a:rPr>
              <a:t>John 17:20-21; Eph 4:1-3</a:t>
            </a:r>
          </a:p>
          <a:p>
            <a:pPr marL="914400" lvl="1" indent="-457200" algn="l">
              <a:buFontTx/>
              <a:buChar char="-"/>
            </a:pPr>
            <a:r>
              <a:rPr lang="en-US" sz="2800" dirty="0">
                <a:latin typeface="Berlin Sans FB Demi" panose="020E0802020502020306" pitchFamily="34" charset="0"/>
              </a:rPr>
              <a:t>Acts 20:28; 2 Tim 3:14-17</a:t>
            </a:r>
          </a:p>
          <a:p>
            <a:pPr marL="457200" indent="-457200" algn="l">
              <a:buFontTx/>
              <a:buChar char="-"/>
            </a:pPr>
            <a:endParaRPr lang="en-US" sz="3200" dirty="0">
              <a:latin typeface="Berlin Sans FB Demi" panose="020E0802020502020306" pitchFamily="34" charset="0"/>
            </a:endParaRPr>
          </a:p>
          <a:p>
            <a:pPr algn="l"/>
            <a:endParaRPr lang="en-US" sz="32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91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field of grass with the sun setting in the background&#10;&#10;Description automatically generated with low confidence">
            <a:extLst>
              <a:ext uri="{FF2B5EF4-FFF2-40B4-BE49-F238E27FC236}">
                <a16:creationId xmlns:a16="http://schemas.microsoft.com/office/drawing/2014/main" id="{50277294-0722-450C-82A5-662DAF6097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3" t="9091" r="19265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B761436-7367-4901-814E-9AA5F5B8D894}"/>
              </a:ext>
            </a:extLst>
          </p:cNvPr>
          <p:cNvSpPr/>
          <p:nvPr/>
        </p:nvSpPr>
        <p:spPr>
          <a:xfrm>
            <a:off x="2796573" y="-25314"/>
            <a:ext cx="9395427" cy="688331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F4A125-1B8E-436C-BCFB-2A374F6B6DB8}"/>
              </a:ext>
            </a:extLst>
          </p:cNvPr>
          <p:cNvSpPr/>
          <p:nvPr/>
        </p:nvSpPr>
        <p:spPr>
          <a:xfrm>
            <a:off x="0" y="-25314"/>
            <a:ext cx="428625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A04A8A-0060-4DAD-BC84-6CFBEB06FD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5238" y="407986"/>
            <a:ext cx="6156500" cy="917579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erlin Sans FB Demi" panose="020E0802020502020306" pitchFamily="34" charset="0"/>
              </a:rPr>
              <a:t>Our Motivation..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CCE50-0A6F-43EF-9259-40D17BD73D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79" y="1733551"/>
            <a:ext cx="11232991" cy="4498766"/>
          </a:xfrm>
        </p:spPr>
        <p:txBody>
          <a:bodyPr>
            <a:normAutofit lnSpcReduction="10000"/>
          </a:bodyPr>
          <a:lstStyle/>
          <a:p>
            <a:pPr marL="457200" indent="-457200" algn="l">
              <a:buFontTx/>
              <a:buChar char="-"/>
            </a:pPr>
            <a:r>
              <a:rPr lang="en-US" sz="3200" dirty="0">
                <a:latin typeface="Berlin Sans FB Demi" panose="020E0802020502020306" pitchFamily="34" charset="0"/>
              </a:rPr>
              <a:t>God’s faithfulness to us..</a:t>
            </a:r>
          </a:p>
          <a:p>
            <a:pPr marL="914400" lvl="1" indent="-457200" algn="l">
              <a:buFontTx/>
              <a:buChar char="-"/>
            </a:pPr>
            <a:r>
              <a:rPr lang="en-US" sz="3200" dirty="0">
                <a:latin typeface="Berlin Sans FB Demi" panose="020E0802020502020306" pitchFamily="34" charset="0"/>
              </a:rPr>
              <a:t>2 Timothy 2:12-13 </a:t>
            </a:r>
            <a:r>
              <a:rPr lang="en-US" sz="3200" dirty="0"/>
              <a:t>If we endure, We shall also reign with </a:t>
            </a:r>
            <a:r>
              <a:rPr lang="en-US" sz="3200" i="1" dirty="0"/>
              <a:t>Him.</a:t>
            </a:r>
            <a:r>
              <a:rPr lang="en-US" sz="3200" dirty="0"/>
              <a:t> If we deny </a:t>
            </a:r>
            <a:r>
              <a:rPr lang="en-US" sz="3200" i="1" dirty="0"/>
              <a:t>Him,</a:t>
            </a:r>
            <a:r>
              <a:rPr lang="en-US" sz="3200" dirty="0"/>
              <a:t> He also will deny us. </a:t>
            </a:r>
            <a:r>
              <a:rPr lang="en-US" sz="3200" baseline="30000" dirty="0"/>
              <a:t>13 </a:t>
            </a:r>
            <a:r>
              <a:rPr lang="en-US" sz="3200" dirty="0"/>
              <a:t>If we are faithless, He remains faithful; He cannot deny Himself.</a:t>
            </a:r>
          </a:p>
          <a:p>
            <a:pPr marL="457200" indent="-457200" algn="l">
              <a:buFontTx/>
              <a:buChar char="-"/>
            </a:pPr>
            <a:r>
              <a:rPr lang="en-US" sz="3200" dirty="0">
                <a:latin typeface="Berlin Sans FB Demi" panose="020E0802020502020306" pitchFamily="34" charset="0"/>
              </a:rPr>
              <a:t>Will He find you faithful?</a:t>
            </a:r>
          </a:p>
          <a:p>
            <a:pPr marL="914400" lvl="1" indent="-457200" algn="l">
              <a:buFontTx/>
              <a:buChar char="-"/>
            </a:pPr>
            <a:r>
              <a:rPr lang="en-US" sz="3200" dirty="0">
                <a:latin typeface="Berlin Sans FB Demi" panose="020E0802020502020306" pitchFamily="34" charset="0"/>
              </a:rPr>
              <a:t>Luke 18:8 </a:t>
            </a:r>
            <a:r>
              <a:rPr lang="en-US" sz="3200" dirty="0"/>
              <a:t>And shall God not avenge His own elect who cry out day and night to Him, though He bears long with them? </a:t>
            </a:r>
            <a:r>
              <a:rPr lang="en-US" sz="3200" baseline="30000" dirty="0"/>
              <a:t>8 </a:t>
            </a:r>
            <a:r>
              <a:rPr lang="en-US" sz="3200" dirty="0"/>
              <a:t>I tell you that He will avenge them speedily. Nevertheless, when the Son of Man comes, will He really find faith on the earth?”</a:t>
            </a:r>
            <a:endParaRPr lang="en-US" sz="3200" dirty="0">
              <a:latin typeface="Berlin Sans FB Demi" panose="020E0802020502020306" pitchFamily="34" charset="0"/>
            </a:endParaRPr>
          </a:p>
          <a:p>
            <a:pPr algn="l"/>
            <a:endParaRPr lang="en-US" sz="32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13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04A8A-0060-4DAD-BC84-6CFBEB06FD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5858" y="5110423"/>
            <a:ext cx="10906061" cy="671540"/>
          </a:xfrm>
          <a:noFill/>
        </p:spPr>
        <p:txBody>
          <a:bodyPr anchor="ctr">
            <a:normAutofit fontScale="90000"/>
          </a:bodyPr>
          <a:lstStyle/>
          <a:p>
            <a:r>
              <a:rPr lang="en-US" sz="4800" dirty="0">
                <a:latin typeface="Berlin Sans FB Demi" panose="020E0802020502020306" pitchFamily="34" charset="0"/>
              </a:rPr>
              <a:t>What it Means to be Faithful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CCE50-0A6F-43EF-9259-40D17BD73D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5858" y="5855843"/>
            <a:ext cx="10906061" cy="458470"/>
          </a:xfrm>
          <a:noFill/>
        </p:spPr>
        <p:txBody>
          <a:bodyPr>
            <a:noAutofit/>
          </a:bodyPr>
          <a:lstStyle/>
          <a:p>
            <a:r>
              <a:rPr lang="en-US" sz="3600" dirty="0">
                <a:latin typeface="Berlin Sans FB Demi" panose="020E0802020502020306" pitchFamily="34" charset="0"/>
              </a:rPr>
              <a:t>1 Corinthians 4:1-2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1FC7D98-7B8B-402A-90FC-F027482F2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2" cy="4822479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8">
            <a:extLst>
              <a:ext uri="{FF2B5EF4-FFF2-40B4-BE49-F238E27FC236}">
                <a16:creationId xmlns:a16="http://schemas.microsoft.com/office/drawing/2014/main" id="{AD7356EA-285B-4E5D-8FEC-104659A4F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04562" y="640091"/>
            <a:ext cx="8182876" cy="388111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field of grass with the sun setting in the background&#10;&#10;Description automatically generated with low confidence">
            <a:extLst>
              <a:ext uri="{FF2B5EF4-FFF2-40B4-BE49-F238E27FC236}">
                <a16:creationId xmlns:a16="http://schemas.microsoft.com/office/drawing/2014/main" id="{50277294-0722-450C-82A5-662DAF6097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34" r="1" b="11544"/>
          <a:stretch/>
        </p:blipFill>
        <p:spPr>
          <a:xfrm>
            <a:off x="2170029" y="804672"/>
            <a:ext cx="7851943" cy="355467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43807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486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Berlin Sans FB Demi</vt:lpstr>
      <vt:lpstr>Calibri</vt:lpstr>
      <vt:lpstr>Calibri Light</vt:lpstr>
      <vt:lpstr>Office Theme</vt:lpstr>
      <vt:lpstr>What it Means to be Faithful</vt:lpstr>
      <vt:lpstr>Faithful..</vt:lpstr>
      <vt:lpstr>God sets the standard..</vt:lpstr>
      <vt:lpstr>God requires faithfulness</vt:lpstr>
      <vt:lpstr>Where should we be faithful?</vt:lpstr>
      <vt:lpstr>Where should we be faithful?</vt:lpstr>
      <vt:lpstr>Our Motivation..</vt:lpstr>
      <vt:lpstr>What it Means to be Faithful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2</cp:revision>
  <dcterms:created xsi:type="dcterms:W3CDTF">2021-01-31T05:16:16Z</dcterms:created>
  <dcterms:modified xsi:type="dcterms:W3CDTF">2021-02-06T18:05:24Z</dcterms:modified>
</cp:coreProperties>
</file>