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4" r:id="rId3"/>
    <p:sldId id="286" r:id="rId4"/>
    <p:sldId id="288" r:id="rId5"/>
    <p:sldId id="289" r:id="rId6"/>
    <p:sldId id="290" r:id="rId7"/>
    <p:sldId id="291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2D0D0"/>
    <a:srgbClr val="DDDBDB"/>
    <a:srgbClr val="CECCCC"/>
    <a:srgbClr val="E6E6E6"/>
    <a:srgbClr val="D0CECE"/>
    <a:srgbClr val="DAD8D8"/>
    <a:srgbClr val="C8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297FE-54BA-457A-8A6C-1E16BBC383F3}" v="883" dt="2021-03-07T17:18:55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D250-1D67-4909-AF27-46799A23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1C530-43BD-4492-8F41-6B5C3E411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528F3-46C4-4BA3-BC0B-49DFB4D4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A8642-24D6-4920-94A9-E0A1E6C1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AFFC-9C41-4886-B33A-BB999DD0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1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797A-EBA3-48C1-A62F-F2476CD6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39903-AC31-40CD-8660-E08F641A0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F5986-28A6-43B7-89EF-CA2955D4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93C7D-5988-468B-B127-E80F02C8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FF7CE-2CE0-456E-99B4-B65CAF36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9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C887FE-BFE2-4092-876D-090E41235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E638C-C8B9-45CB-8169-735C17E8F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AADB4-DF63-41BB-AE05-8BCCF9D1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24A40-CD63-4FE5-810C-7CE511BC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C9AE1-9DCC-45FE-9DF2-7B2F0C7F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5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79937-CA74-489F-A73C-D9F562927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9F5B6-01FF-405B-8FAA-C456B5148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2D708-948E-4EC9-B48A-9B1D6B17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3FA05-F46C-4AFE-B5A3-D7D35113C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F47DD-5914-4204-919E-E7FC5366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E6EC9-A54E-4C4E-8895-F97BA581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AFD21-02A7-4E56-9059-4E81F0AAB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90EB-9396-4A79-BF2A-E94D89F51C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B1C74-8EAF-458D-B5D7-DAD954DD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21D8F-B251-47B1-AB5C-A3C6F108C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7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5D329-C38A-4C9C-AFB6-264059B6A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A3448-70BE-4CE8-B2C6-5F645DDFD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78EB44-3C07-40E3-9ECC-26E80E198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E32EF-9C37-4D1F-9A37-8F88F9DA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8D250-014B-425F-A215-4697BF1C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4CCE5-3001-4036-AF44-44853D6C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F5A62-3A67-41E7-B33C-FA4340AC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6CC7A-373A-49B8-833C-20C39ADE0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4F988-1457-4E07-9EF3-7DFFE5B06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91B0C6-5B22-42CB-A09A-FD48B1E42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78FB3-7EF9-4385-8326-22D29CA05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1D698-6BA9-49F8-A332-19393E45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ECA095-80CA-4AD7-BA66-A96548878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FC3A61-FB92-4BE2-926F-E82BD82A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7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5B57-24C0-49B4-9138-682631C8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DA0F70-1C5A-4024-8B87-529D66C9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7C11A-5BBC-49CF-8213-F5893A34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D2AA2-544B-4416-B86B-9B4B40A7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4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638A0-A4DA-4A05-AB7F-CCB0EAA7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C22F50-F38D-42F6-883D-73584DDB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D5218-57F7-4AA5-A75E-4069CD14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1B65-89D8-49F7-94ED-19C7C8F32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B4CC5-72C1-48C6-8052-74CEF55FE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633FA-576E-4BAC-BF57-7EFB46F01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61FCA-8EA1-4C95-9367-8F186B7859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A24E7-F116-488F-9200-BD77A41B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753E6-4228-4B22-995A-807947BD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294AB-3B5F-44DA-BBF2-EFA3D869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5FD745-38D5-49AB-B1C7-09DED1A0B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91ED2-C593-49FE-BFAE-2057E51A6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EEDC1-4C64-4754-9D20-9A066D66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91275"/>
            <a:ext cx="2743200" cy="365125"/>
          </a:xfrm>
          <a:prstGeom prst="rect">
            <a:avLst/>
          </a:prstGeom>
        </p:spPr>
        <p:txBody>
          <a:bodyPr/>
          <a:lstStyle/>
          <a:p>
            <a:fld id="{54083E5A-E822-4BA1-8363-B3BC438BC59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E65EA-A9A9-45F3-92F5-8F4197DD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E9757-D18D-416E-A220-40C7E289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2B9640-EBD2-4AF1-85EE-58511D14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4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E1C29-65DD-4424-A2E6-187B7BFC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365125"/>
            <a:ext cx="10753725" cy="1025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2C927-18C5-41D8-88AE-B739DC58E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075" y="1847851"/>
            <a:ext cx="10753725" cy="4329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713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 Pro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 Pro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 Pro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 Pro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 Pro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3B87-4EC2-4B89-9C86-51FCCE62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5093063"/>
            <a:ext cx="10906061" cy="671540"/>
          </a:xfrm>
          <a:noFill/>
        </p:spPr>
        <p:txBody>
          <a:bodyPr anchor="ctr">
            <a:noAutofit/>
          </a:bodyPr>
          <a:lstStyle/>
          <a:p>
            <a:r>
              <a:rPr lang="en-US" sz="4800" dirty="0"/>
              <a:t>Four Gospels One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9788-FC31-4158-B747-6C6022C8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1" y="5781963"/>
            <a:ext cx="10906061" cy="720642"/>
          </a:xfrm>
          <a:noFill/>
        </p:spPr>
        <p:txBody>
          <a:bodyPr anchor="ctr">
            <a:normAutofit/>
          </a:bodyPr>
          <a:lstStyle/>
          <a:p>
            <a:r>
              <a:rPr lang="en-US" dirty="0"/>
              <a:t> </a:t>
            </a:r>
            <a:r>
              <a:rPr lang="en-US" sz="3600" dirty="0"/>
              <a:t>Luke 1:1-4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02E3299C-C8A0-46AA-85B6-5CCE9BDCA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78" b="-2"/>
          <a:stretch/>
        </p:blipFill>
        <p:spPr>
          <a:xfrm>
            <a:off x="1104901" y="281515"/>
            <a:ext cx="9639300" cy="436383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5219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D7AB96-4974-4662-B1FF-C7511BC33179}"/>
              </a:ext>
            </a:extLst>
          </p:cNvPr>
          <p:cNvSpPr/>
          <p:nvPr/>
        </p:nvSpPr>
        <p:spPr>
          <a:xfrm>
            <a:off x="2004562" y="640091"/>
            <a:ext cx="8182876" cy="671540"/>
          </a:xfrm>
          <a:prstGeom prst="rect">
            <a:avLst/>
          </a:prstGeom>
          <a:solidFill>
            <a:srgbClr val="D2D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02E3299C-C8A0-46AA-85B6-5CCE9BDCA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78" b="-2"/>
          <a:stretch/>
        </p:blipFill>
        <p:spPr>
          <a:xfrm>
            <a:off x="0" y="-233680"/>
            <a:ext cx="12374884" cy="7091680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A7DBE3-6956-41EE-B7E3-EA3F3B28B76D}"/>
              </a:ext>
            </a:extLst>
          </p:cNvPr>
          <p:cNvSpPr/>
          <p:nvPr/>
        </p:nvSpPr>
        <p:spPr>
          <a:xfrm>
            <a:off x="4" y="-116840"/>
            <a:ext cx="12374880" cy="7091680"/>
          </a:xfrm>
          <a:prstGeom prst="rect">
            <a:avLst/>
          </a:prstGeom>
          <a:solidFill>
            <a:srgbClr val="FFFFFF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9788-FC31-4158-B747-6C6022C8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03" y="3986972"/>
            <a:ext cx="10776021" cy="2951188"/>
          </a:xfrm>
          <a:noFill/>
        </p:spPr>
        <p:txBody>
          <a:bodyPr>
            <a:normAutofit/>
          </a:bodyPr>
          <a:lstStyle/>
          <a:p>
            <a:r>
              <a:rPr lang="en-US" sz="4000" dirty="0"/>
              <a:t>Four Writers</a:t>
            </a:r>
          </a:p>
          <a:p>
            <a:pPr algn="l"/>
            <a:r>
              <a:rPr lang="en-US" sz="3600" dirty="0"/>
              <a:t>	        Four Audiences	     Four Portraits</a:t>
            </a:r>
          </a:p>
          <a:p>
            <a:pPr algn="l"/>
            <a:r>
              <a:rPr lang="en-US" sz="3600" dirty="0"/>
              <a:t>	  Four Purposes		         Four Emphases</a:t>
            </a:r>
          </a:p>
          <a:p>
            <a:pPr algn="l"/>
            <a:endParaRPr lang="en-US" sz="600" dirty="0"/>
          </a:p>
          <a:p>
            <a:r>
              <a:rPr lang="en-US" sz="3600" dirty="0"/>
              <a:t>ONE GOSPEL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D3B87-4EC2-4B89-9C86-51FCCE62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781" y="416138"/>
            <a:ext cx="7296220" cy="67154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800" dirty="0"/>
              <a:t>Why Four Gospels?</a:t>
            </a:r>
          </a:p>
        </p:txBody>
      </p:sp>
      <p:pic>
        <p:nvPicPr>
          <p:cNvPr id="10" name="Picture 9" descr="A picture containing person, person, sitting, indoor&#10;&#10;Description automatically generated">
            <a:extLst>
              <a:ext uri="{FF2B5EF4-FFF2-40B4-BE49-F238E27FC236}">
                <a16:creationId xmlns:a16="http://schemas.microsoft.com/office/drawing/2014/main" id="{9597DB6F-C985-406E-8EE1-544363903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36" y="1247997"/>
            <a:ext cx="1979613" cy="2439873"/>
          </a:xfrm>
          <a:prstGeom prst="rect">
            <a:avLst/>
          </a:prstGeom>
        </p:spPr>
      </p:pic>
      <p:pic>
        <p:nvPicPr>
          <p:cNvPr id="12" name="Picture 11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0EC354ED-4E09-4C26-BB42-20D094CDE3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107" y="1211370"/>
            <a:ext cx="2108200" cy="2476500"/>
          </a:xfrm>
          <a:prstGeom prst="rect">
            <a:avLst/>
          </a:prstGeom>
        </p:spPr>
      </p:pic>
      <p:pic>
        <p:nvPicPr>
          <p:cNvPr id="14" name="Picture 13" descr="A picture containing text, person, mammal, laying&#10;&#10;Description automatically generated">
            <a:extLst>
              <a:ext uri="{FF2B5EF4-FFF2-40B4-BE49-F238E27FC236}">
                <a16:creationId xmlns:a16="http://schemas.microsoft.com/office/drawing/2014/main" id="{D176AC81-EC4E-4A0F-A214-E6F8E12D8D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82" y="1247997"/>
            <a:ext cx="1979613" cy="2395332"/>
          </a:xfrm>
          <a:prstGeom prst="rect">
            <a:avLst/>
          </a:prstGeom>
        </p:spPr>
      </p:pic>
      <p:pic>
        <p:nvPicPr>
          <p:cNvPr id="16" name="Picture 15" descr="A picture containing person, old, older&#10;&#10;Description automatically generated">
            <a:extLst>
              <a:ext uri="{FF2B5EF4-FFF2-40B4-BE49-F238E27FC236}">
                <a16:creationId xmlns:a16="http://schemas.microsoft.com/office/drawing/2014/main" id="{490870FD-49E2-420D-8C99-EDF1AC7F8A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586" y="1211370"/>
            <a:ext cx="2108199" cy="248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2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D7AB96-4974-4662-B1FF-C7511BC33179}"/>
              </a:ext>
            </a:extLst>
          </p:cNvPr>
          <p:cNvSpPr/>
          <p:nvPr/>
        </p:nvSpPr>
        <p:spPr>
          <a:xfrm>
            <a:off x="2004562" y="640091"/>
            <a:ext cx="8182876" cy="671540"/>
          </a:xfrm>
          <a:prstGeom prst="rect">
            <a:avLst/>
          </a:prstGeom>
          <a:solidFill>
            <a:srgbClr val="D2D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02E3299C-C8A0-46AA-85B6-5CCE9BDCA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78" b="-2"/>
          <a:stretch/>
        </p:blipFill>
        <p:spPr>
          <a:xfrm>
            <a:off x="0" y="-233680"/>
            <a:ext cx="12374884" cy="7091680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A7DBE3-6956-41EE-B7E3-EA3F3B28B76D}"/>
              </a:ext>
            </a:extLst>
          </p:cNvPr>
          <p:cNvSpPr/>
          <p:nvPr/>
        </p:nvSpPr>
        <p:spPr>
          <a:xfrm>
            <a:off x="4" y="-233680"/>
            <a:ext cx="12374880" cy="7091680"/>
          </a:xfrm>
          <a:prstGeom prst="rect">
            <a:avLst/>
          </a:prstGeom>
          <a:solidFill>
            <a:srgbClr val="FFFFFF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9788-FC31-4158-B747-6C6022C8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780" y="2497472"/>
            <a:ext cx="7537520" cy="3865904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200" dirty="0"/>
              <a:t>Jesus the King (the promised Messiah)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OT prophecies fulfilled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The kingdom of heaven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Jesus the son of David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The church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The words of Jesus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Jewish (but Gentiles also)   </a:t>
            </a:r>
          </a:p>
          <a:p>
            <a:pPr marL="457200" indent="-457200" algn="l">
              <a:buFont typeface="Georgia Pro" panose="02040502050405020303" pitchFamily="18" charset="0"/>
              <a:buChar char="—"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D3B87-4EC2-4B89-9C86-51FCCE62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781" y="416138"/>
            <a:ext cx="7296220" cy="67154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800" dirty="0"/>
              <a:t>Matthew – to the Jews</a:t>
            </a:r>
          </a:p>
        </p:txBody>
      </p:sp>
      <p:pic>
        <p:nvPicPr>
          <p:cNvPr id="6" name="Picture 5" descr="A picture containing person, person, sitting, indoor&#10;&#10;Description automatically generated">
            <a:extLst>
              <a:ext uri="{FF2B5EF4-FFF2-40B4-BE49-F238E27FC236}">
                <a16:creationId xmlns:a16="http://schemas.microsoft.com/office/drawing/2014/main" id="{B922B2FC-C274-4776-AE9D-EFD1DFE88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442" y="279831"/>
            <a:ext cx="1638301" cy="2019206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ECD93ACD-F457-482C-AF16-C9B1E770651D}"/>
              </a:ext>
            </a:extLst>
          </p:cNvPr>
          <p:cNvSpPr txBox="1">
            <a:spLocks/>
          </p:cNvSpPr>
          <p:nvPr/>
        </p:nvSpPr>
        <p:spPr>
          <a:xfrm>
            <a:off x="7884595" y="2580646"/>
            <a:ext cx="3286988" cy="38659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Key verses: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Matt 1:1-17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 err="1"/>
              <a:t>ch</a:t>
            </a:r>
            <a:r>
              <a:rPr lang="en-US" sz="3200" dirty="0"/>
              <a:t> 5-7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16:13-16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20:28</a:t>
            </a:r>
            <a:endParaRPr lang="en-US" sz="2800" dirty="0"/>
          </a:p>
          <a:p>
            <a:pPr marL="457200" indent="-457200" algn="l">
              <a:buFont typeface="Georgia Pro" panose="02040502050405020303" pitchFamily="18" charset="0"/>
              <a:buChar char="—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823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D7AB96-4974-4662-B1FF-C7511BC33179}"/>
              </a:ext>
            </a:extLst>
          </p:cNvPr>
          <p:cNvSpPr/>
          <p:nvPr/>
        </p:nvSpPr>
        <p:spPr>
          <a:xfrm>
            <a:off x="2004562" y="640091"/>
            <a:ext cx="8182876" cy="671540"/>
          </a:xfrm>
          <a:prstGeom prst="rect">
            <a:avLst/>
          </a:prstGeom>
          <a:solidFill>
            <a:srgbClr val="D2D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02E3299C-C8A0-46AA-85B6-5CCE9BDCA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78" b="-2"/>
          <a:stretch/>
        </p:blipFill>
        <p:spPr>
          <a:xfrm>
            <a:off x="0" y="-233680"/>
            <a:ext cx="12374884" cy="7091680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A7DBE3-6956-41EE-B7E3-EA3F3B28B76D}"/>
              </a:ext>
            </a:extLst>
          </p:cNvPr>
          <p:cNvSpPr/>
          <p:nvPr/>
        </p:nvSpPr>
        <p:spPr>
          <a:xfrm>
            <a:off x="4" y="-233680"/>
            <a:ext cx="12374880" cy="7091680"/>
          </a:xfrm>
          <a:prstGeom prst="rect">
            <a:avLst/>
          </a:prstGeom>
          <a:solidFill>
            <a:srgbClr val="FFFFFF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9788-FC31-4158-B747-6C6022C8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780" y="2497472"/>
            <a:ext cx="7537520" cy="3865904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200" dirty="0"/>
              <a:t>Jesus the Servant of God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A non Jewish audience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Latin terms (for Roman audience)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To encourage Christians in Rome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Emphasizes Jesus’ deeds/actions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Jesus the Son of God (testimony)</a:t>
            </a:r>
          </a:p>
          <a:p>
            <a:pPr marL="457200" indent="-457200" algn="l">
              <a:buFont typeface="Georgia Pro" panose="02040502050405020303" pitchFamily="18" charset="0"/>
              <a:buChar char="—"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D3B87-4EC2-4B89-9C86-51FCCE62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781" y="416138"/>
            <a:ext cx="7296220" cy="67154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800" dirty="0"/>
              <a:t>Mark – the Romans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CD93ACD-F457-482C-AF16-C9B1E770651D}"/>
              </a:ext>
            </a:extLst>
          </p:cNvPr>
          <p:cNvSpPr txBox="1">
            <a:spLocks/>
          </p:cNvSpPr>
          <p:nvPr/>
        </p:nvSpPr>
        <p:spPr>
          <a:xfrm>
            <a:off x="7884595" y="2580646"/>
            <a:ext cx="3286988" cy="38659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Key verses: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Mark 1:1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8:29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10:45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15:39</a:t>
            </a:r>
            <a:endParaRPr lang="en-US" sz="2800" dirty="0"/>
          </a:p>
          <a:p>
            <a:pPr marL="457200" indent="-457200" algn="l">
              <a:buFont typeface="Georgia Pro" panose="02040502050405020303" pitchFamily="18" charset="0"/>
              <a:buChar char="—"/>
            </a:pPr>
            <a:endParaRPr lang="en-US" sz="2800" dirty="0"/>
          </a:p>
        </p:txBody>
      </p:sp>
      <p:pic>
        <p:nvPicPr>
          <p:cNvPr id="11" name="Picture 10" descr="A picture containing text, person, mammal, laying&#10;&#10;Description automatically generated">
            <a:extLst>
              <a:ext uri="{FF2B5EF4-FFF2-40B4-BE49-F238E27FC236}">
                <a16:creationId xmlns:a16="http://schemas.microsoft.com/office/drawing/2014/main" id="{891320AE-4D9F-4CA6-B940-5FD05D3E0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920" y="225676"/>
            <a:ext cx="1794967" cy="217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8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D7AB96-4974-4662-B1FF-C7511BC33179}"/>
              </a:ext>
            </a:extLst>
          </p:cNvPr>
          <p:cNvSpPr/>
          <p:nvPr/>
        </p:nvSpPr>
        <p:spPr>
          <a:xfrm>
            <a:off x="2004562" y="640091"/>
            <a:ext cx="8182876" cy="671540"/>
          </a:xfrm>
          <a:prstGeom prst="rect">
            <a:avLst/>
          </a:prstGeom>
          <a:solidFill>
            <a:srgbClr val="D2D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02E3299C-C8A0-46AA-85B6-5CCE9BDCA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78" b="-2"/>
          <a:stretch/>
        </p:blipFill>
        <p:spPr>
          <a:xfrm>
            <a:off x="0" y="-233680"/>
            <a:ext cx="12374884" cy="7091680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A7DBE3-6956-41EE-B7E3-EA3F3B28B76D}"/>
              </a:ext>
            </a:extLst>
          </p:cNvPr>
          <p:cNvSpPr/>
          <p:nvPr/>
        </p:nvSpPr>
        <p:spPr>
          <a:xfrm>
            <a:off x="4" y="-233680"/>
            <a:ext cx="12374880" cy="7091680"/>
          </a:xfrm>
          <a:prstGeom prst="rect">
            <a:avLst/>
          </a:prstGeom>
          <a:solidFill>
            <a:srgbClr val="FFFFFF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9788-FC31-4158-B747-6C6022C8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780" y="2497472"/>
            <a:ext cx="7537520" cy="3865904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200" dirty="0"/>
              <a:t>Jesus the Son of Man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Only Gentile writer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Physician/careful historian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Like Mark, a non Jewish audience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To Theophilus 1:3-4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For Greeks – the perfect man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Humans aspects of Jesus’ life</a:t>
            </a:r>
          </a:p>
          <a:p>
            <a:pPr marL="457200" indent="-457200" algn="l">
              <a:buFont typeface="Georgia Pro" panose="02040502050405020303" pitchFamily="18" charset="0"/>
              <a:buChar char="—"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D3B87-4EC2-4B89-9C86-51FCCE62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781" y="416138"/>
            <a:ext cx="5326062" cy="67154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800" dirty="0"/>
              <a:t>Luke – the Greeks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CD93ACD-F457-482C-AF16-C9B1E770651D}"/>
              </a:ext>
            </a:extLst>
          </p:cNvPr>
          <p:cNvSpPr txBox="1">
            <a:spLocks/>
          </p:cNvSpPr>
          <p:nvPr/>
        </p:nvSpPr>
        <p:spPr>
          <a:xfrm>
            <a:off x="7884595" y="2580646"/>
            <a:ext cx="3286988" cy="38659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Key verses: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Luke 1:1-4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4:1-13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19:10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endParaRPr lang="en-US" sz="2800" dirty="0"/>
          </a:p>
          <a:p>
            <a:pPr marL="457200" indent="-457200" algn="l">
              <a:buFont typeface="Georgia Pro" panose="02040502050405020303" pitchFamily="18" charset="0"/>
              <a:buChar char="—"/>
            </a:pPr>
            <a:endParaRPr lang="en-US" sz="2800" dirty="0"/>
          </a:p>
        </p:txBody>
      </p:sp>
      <p:pic>
        <p:nvPicPr>
          <p:cNvPr id="12" name="Picture 11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1F5D5657-70E7-4821-9C71-FF95938561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519" y="145466"/>
            <a:ext cx="1822198" cy="214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6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D7AB96-4974-4662-B1FF-C7511BC33179}"/>
              </a:ext>
            </a:extLst>
          </p:cNvPr>
          <p:cNvSpPr/>
          <p:nvPr/>
        </p:nvSpPr>
        <p:spPr>
          <a:xfrm>
            <a:off x="2004562" y="640091"/>
            <a:ext cx="8182876" cy="671540"/>
          </a:xfrm>
          <a:prstGeom prst="rect">
            <a:avLst/>
          </a:prstGeom>
          <a:solidFill>
            <a:srgbClr val="D2D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02E3299C-C8A0-46AA-85B6-5CCE9BDCA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78" b="-2"/>
          <a:stretch/>
        </p:blipFill>
        <p:spPr>
          <a:xfrm>
            <a:off x="0" y="-233680"/>
            <a:ext cx="12374884" cy="7091680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A7DBE3-6956-41EE-B7E3-EA3F3B28B76D}"/>
              </a:ext>
            </a:extLst>
          </p:cNvPr>
          <p:cNvSpPr/>
          <p:nvPr/>
        </p:nvSpPr>
        <p:spPr>
          <a:xfrm>
            <a:off x="4" y="-233680"/>
            <a:ext cx="12374880" cy="7091680"/>
          </a:xfrm>
          <a:prstGeom prst="rect">
            <a:avLst/>
          </a:prstGeom>
          <a:solidFill>
            <a:srgbClr val="FFFFFF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9788-FC31-4158-B747-6C6022C8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780" y="2497472"/>
            <a:ext cx="7537520" cy="3865904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200" dirty="0"/>
              <a:t>Jesus the Son of God (Deity)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For all ethnic groups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So that we will believe 20:30-31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Case for the Divine Nature of Jesus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Very selective (only 30 days)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The I </a:t>
            </a:r>
            <a:r>
              <a:rPr lang="en-US" sz="2800" dirty="0" err="1"/>
              <a:t>am’s</a:t>
            </a:r>
            <a:r>
              <a:rPr lang="en-US" sz="2800" dirty="0"/>
              <a:t> (claims of Jesus)</a:t>
            </a:r>
          </a:p>
          <a:p>
            <a:pPr marL="457200" indent="-457200" algn="l">
              <a:spcBef>
                <a:spcPts val="400"/>
              </a:spcBef>
              <a:buFont typeface="Georgia Pro" panose="02040502050405020303" pitchFamily="18" charset="0"/>
              <a:buChar char="—"/>
            </a:pPr>
            <a:r>
              <a:rPr lang="en-US" sz="2800" dirty="0"/>
              <a:t>The key miracles</a:t>
            </a:r>
          </a:p>
          <a:p>
            <a:pPr marL="457200" indent="-457200" algn="l">
              <a:buFont typeface="Georgia Pro" panose="02040502050405020303" pitchFamily="18" charset="0"/>
              <a:buChar char="—"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D3B87-4EC2-4B89-9C86-51FCCE62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781" y="416138"/>
            <a:ext cx="5326062" cy="67154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800" dirty="0"/>
              <a:t>John – for all Men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CD93ACD-F457-482C-AF16-C9B1E770651D}"/>
              </a:ext>
            </a:extLst>
          </p:cNvPr>
          <p:cNvSpPr txBox="1">
            <a:spLocks/>
          </p:cNvSpPr>
          <p:nvPr/>
        </p:nvSpPr>
        <p:spPr>
          <a:xfrm>
            <a:off x="7884595" y="2580646"/>
            <a:ext cx="3286988" cy="38659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/>
              <a:t>Key verses: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John 1:1-3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3:16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8:58</a:t>
            </a:r>
          </a:p>
          <a:p>
            <a:pPr marL="457200" indent="-457200" algn="l">
              <a:spcBef>
                <a:spcPts val="400"/>
              </a:spcBef>
              <a:buFont typeface="Calibri" panose="020F0502020204030204" pitchFamily="34" charset="0"/>
              <a:buChar char="―"/>
            </a:pPr>
            <a:r>
              <a:rPr lang="en-US" sz="3200" dirty="0"/>
              <a:t>20:30-31</a:t>
            </a:r>
            <a:endParaRPr lang="en-US" sz="2800" dirty="0"/>
          </a:p>
          <a:p>
            <a:pPr marL="457200" indent="-457200" algn="l">
              <a:buFont typeface="Georgia Pro" panose="02040502050405020303" pitchFamily="18" charset="0"/>
              <a:buChar char="—"/>
            </a:pPr>
            <a:endParaRPr lang="en-US" sz="2800" dirty="0"/>
          </a:p>
        </p:txBody>
      </p:sp>
      <p:pic>
        <p:nvPicPr>
          <p:cNvPr id="11" name="Picture 10" descr="A picture containing person, old, older&#10;&#10;Description automatically generated">
            <a:extLst>
              <a:ext uri="{FF2B5EF4-FFF2-40B4-BE49-F238E27FC236}">
                <a16:creationId xmlns:a16="http://schemas.microsoft.com/office/drawing/2014/main" id="{46530AD9-91DE-40E8-83A0-2963604EF4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849" y="332921"/>
            <a:ext cx="1856620" cy="218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28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D7AB96-4974-4662-B1FF-C7511BC33179}"/>
              </a:ext>
            </a:extLst>
          </p:cNvPr>
          <p:cNvSpPr/>
          <p:nvPr/>
        </p:nvSpPr>
        <p:spPr>
          <a:xfrm>
            <a:off x="2004562" y="640091"/>
            <a:ext cx="8182876" cy="671540"/>
          </a:xfrm>
          <a:prstGeom prst="rect">
            <a:avLst/>
          </a:prstGeom>
          <a:solidFill>
            <a:srgbClr val="D2D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02E3299C-C8A0-46AA-85B6-5CCE9BDCA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78" b="-2"/>
          <a:stretch/>
        </p:blipFill>
        <p:spPr>
          <a:xfrm>
            <a:off x="0" y="-233680"/>
            <a:ext cx="12374884" cy="7091680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A7DBE3-6956-41EE-B7E3-EA3F3B28B76D}"/>
              </a:ext>
            </a:extLst>
          </p:cNvPr>
          <p:cNvSpPr/>
          <p:nvPr/>
        </p:nvSpPr>
        <p:spPr>
          <a:xfrm>
            <a:off x="4" y="-116840"/>
            <a:ext cx="12374880" cy="7091680"/>
          </a:xfrm>
          <a:prstGeom prst="rect">
            <a:avLst/>
          </a:prstGeom>
          <a:solidFill>
            <a:srgbClr val="FFFFFF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9788-FC31-4158-B747-6C6022C8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03" y="3986972"/>
            <a:ext cx="10776021" cy="2951188"/>
          </a:xfrm>
          <a:noFill/>
        </p:spPr>
        <p:txBody>
          <a:bodyPr>
            <a:normAutofit/>
          </a:bodyPr>
          <a:lstStyle/>
          <a:p>
            <a:r>
              <a:rPr lang="en-US" sz="4000" dirty="0"/>
              <a:t>Four Writers</a:t>
            </a:r>
          </a:p>
          <a:p>
            <a:pPr algn="l"/>
            <a:r>
              <a:rPr lang="en-US" sz="3600" dirty="0"/>
              <a:t>	        Four Audiences	     Four Portraits</a:t>
            </a:r>
          </a:p>
          <a:p>
            <a:pPr algn="l"/>
            <a:r>
              <a:rPr lang="en-US" sz="3600" dirty="0"/>
              <a:t>	  Four Purposes		         Four Emphases</a:t>
            </a:r>
          </a:p>
          <a:p>
            <a:pPr algn="l"/>
            <a:endParaRPr lang="en-US" sz="600" dirty="0"/>
          </a:p>
          <a:p>
            <a:r>
              <a:rPr lang="en-US" sz="3600" dirty="0"/>
              <a:t>ONE GOSPEL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D3B87-4EC2-4B89-9C86-51FCCE62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781" y="416138"/>
            <a:ext cx="7296220" cy="67154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800" dirty="0"/>
              <a:t>Why Four Gospels?</a:t>
            </a:r>
          </a:p>
        </p:txBody>
      </p:sp>
      <p:pic>
        <p:nvPicPr>
          <p:cNvPr id="10" name="Picture 9" descr="A picture containing person, person, sitting, indoor&#10;&#10;Description automatically generated">
            <a:extLst>
              <a:ext uri="{FF2B5EF4-FFF2-40B4-BE49-F238E27FC236}">
                <a16:creationId xmlns:a16="http://schemas.microsoft.com/office/drawing/2014/main" id="{9597DB6F-C985-406E-8EE1-544363903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836" y="1247997"/>
            <a:ext cx="1979613" cy="2439873"/>
          </a:xfrm>
          <a:prstGeom prst="rect">
            <a:avLst/>
          </a:prstGeom>
        </p:spPr>
      </p:pic>
      <p:pic>
        <p:nvPicPr>
          <p:cNvPr id="12" name="Picture 11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0EC354ED-4E09-4C26-BB42-20D094CDE3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107" y="1211370"/>
            <a:ext cx="2108200" cy="2476500"/>
          </a:xfrm>
          <a:prstGeom prst="rect">
            <a:avLst/>
          </a:prstGeom>
        </p:spPr>
      </p:pic>
      <p:pic>
        <p:nvPicPr>
          <p:cNvPr id="14" name="Picture 13" descr="A picture containing text, person, mammal, laying&#10;&#10;Description automatically generated">
            <a:extLst>
              <a:ext uri="{FF2B5EF4-FFF2-40B4-BE49-F238E27FC236}">
                <a16:creationId xmlns:a16="http://schemas.microsoft.com/office/drawing/2014/main" id="{D176AC81-EC4E-4A0F-A214-E6F8E12D8D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82" y="1247997"/>
            <a:ext cx="1979613" cy="2395332"/>
          </a:xfrm>
          <a:prstGeom prst="rect">
            <a:avLst/>
          </a:prstGeom>
        </p:spPr>
      </p:pic>
      <p:pic>
        <p:nvPicPr>
          <p:cNvPr id="16" name="Picture 15" descr="A picture containing person, old, older&#10;&#10;Description automatically generated">
            <a:extLst>
              <a:ext uri="{FF2B5EF4-FFF2-40B4-BE49-F238E27FC236}">
                <a16:creationId xmlns:a16="http://schemas.microsoft.com/office/drawing/2014/main" id="{490870FD-49E2-420D-8C99-EDF1AC7F8A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586" y="1211370"/>
            <a:ext cx="2108199" cy="248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07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3B87-4EC2-4B89-9C86-51FCCE620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5093063"/>
            <a:ext cx="10906061" cy="671540"/>
          </a:xfrm>
          <a:noFill/>
        </p:spPr>
        <p:txBody>
          <a:bodyPr anchor="ctr">
            <a:noAutofit/>
          </a:bodyPr>
          <a:lstStyle/>
          <a:p>
            <a:r>
              <a:rPr lang="en-US" sz="4800" dirty="0"/>
              <a:t>Four Gospels One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59788-FC31-4158-B747-6C6022C8F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1" y="5781963"/>
            <a:ext cx="10906061" cy="720642"/>
          </a:xfrm>
          <a:noFill/>
        </p:spPr>
        <p:txBody>
          <a:bodyPr anchor="ctr">
            <a:normAutofit/>
          </a:bodyPr>
          <a:lstStyle/>
          <a:p>
            <a:r>
              <a:rPr lang="en-US" dirty="0"/>
              <a:t> </a:t>
            </a:r>
            <a:r>
              <a:rPr lang="en-US" sz="3600" dirty="0"/>
              <a:t>Luke 1:1-4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02E3299C-C8A0-46AA-85B6-5CCE9BDCA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r="1678" b="-2"/>
          <a:stretch/>
        </p:blipFill>
        <p:spPr>
          <a:xfrm>
            <a:off x="1104901" y="281515"/>
            <a:ext cx="9639300" cy="436383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5105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258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Georgia Pro</vt:lpstr>
      <vt:lpstr>Office Theme</vt:lpstr>
      <vt:lpstr>Four Gospels One Gospel</vt:lpstr>
      <vt:lpstr>Why Four Gospels?</vt:lpstr>
      <vt:lpstr>Matthew – to the Jews</vt:lpstr>
      <vt:lpstr>Mark – the Romans</vt:lpstr>
      <vt:lpstr>Luke – the Greeks</vt:lpstr>
      <vt:lpstr>John – for all Men</vt:lpstr>
      <vt:lpstr>Why Four Gospels?</vt:lpstr>
      <vt:lpstr>Four Gospels One Gospel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6</cp:revision>
  <dcterms:created xsi:type="dcterms:W3CDTF">2021-03-07T04:49:54Z</dcterms:created>
  <dcterms:modified xsi:type="dcterms:W3CDTF">2021-03-15T16:00:08Z</dcterms:modified>
</cp:coreProperties>
</file>