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1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D5C419-AE5F-47B5-BE1C-F1EC58C172AF}" v="2120" dt="2021-08-08T16:18:57.1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05" autoAdjust="0"/>
    <p:restoredTop sz="94660"/>
  </p:normalViewPr>
  <p:slideViewPr>
    <p:cSldViewPr snapToGrid="0">
      <p:cViewPr varScale="1">
        <p:scale>
          <a:sx n="67" d="100"/>
          <a:sy n="67" d="100"/>
        </p:scale>
        <p:origin x="3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B4C9-F2BA-47E3-AFFD-E5661598F6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657475"/>
            <a:ext cx="9144000" cy="852488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15BB6F-E3B8-42F7-8D0A-51C72DEAF69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8524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94012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0F6A5-144A-4372-BA0A-4F58C7A7D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01FF3C-4E92-479A-A6D0-812F61519E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4C88D3-23C1-4CE9-A339-E4DF5A18D8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D623E9-21E4-4678-B55C-81505A8FDC32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37AAA-E1A4-43BC-B66F-7BDF84A3F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4EE22-87D0-4F6F-A06E-D9E49B40B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52E216-1512-45C1-83AA-B80AEE629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85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246C79-84C2-4791-B2D4-A3071A0584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43B0C4-F2DE-45A5-A321-EF12EC6DED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9AF54-B812-4E35-814A-ABC6110F26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D623E9-21E4-4678-B55C-81505A8FDC32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502EC-BDA1-4007-93BD-3ECAD94A5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FC2F7-DBBF-480B-B6EA-E9F95E5A6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52E216-1512-45C1-83AA-B80AEE629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94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BEFA6-2D43-490F-A7F3-D6E924C5578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41B00-B79D-48DF-9259-A23C1EBD9669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50138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E365B-31F1-477A-8BB9-0DBB0558E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D9D810-E416-4D03-98A0-571A285C3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9DC47-4FFD-4BFA-96C5-FA02DD2F45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D623E9-21E4-4678-B55C-81505A8FDC32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5285B-300D-4DC3-8F52-5F45AE812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BBC04-831D-47D2-BE9E-9D471EDEB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52E216-1512-45C1-83AA-B80AEE629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9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6E488-6A36-4BBD-92FD-DCFD19E99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6F2CD-0A78-485A-9210-855FFD93CA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ABB2BC-0A57-43B1-ACFF-A0B6940623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D08CC2-35C4-49DC-AE49-83B82E9BE1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D623E9-21E4-4678-B55C-81505A8FDC32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3273DD-6139-4097-9FDD-C50A5AA1C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F967BF-9C88-4DA1-850D-6170A8B85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52E216-1512-45C1-83AA-B80AEE629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73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E3D34-AB0F-4D6B-9AF0-EB45237A7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414071-808C-426E-AE2A-40560D593F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28A66F-58BE-43C5-A69F-DE01F7750F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01F1E7-DBFC-4419-B00B-8CA7DFB8B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702924-8520-4D8D-8C3E-6A634F755C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2D214F-8ECC-40FC-89E1-32A15DC968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D623E9-21E4-4678-B55C-81505A8FDC32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59675F-EF32-4F7D-8D76-96BCD95A6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FF1C9D-A8CE-4AB9-886F-4CD0F1723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52E216-1512-45C1-83AA-B80AEE629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808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828FC-5C0B-499C-92FC-EF23F0631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6DBD55-7208-4795-8963-A03CED6E60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D623E9-21E4-4678-B55C-81505A8FDC32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756502-1E9D-4CEA-9108-AE8D1AB85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B445F0-BF5A-4C0B-ACF3-8B5376D5F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52E216-1512-45C1-83AA-B80AEE629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36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526CBE-8180-49B3-8243-7369F11E95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D623E9-21E4-4678-B55C-81505A8FDC32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962AA3-AC46-46FB-A2D0-F278B0C0E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46C218-043B-46B1-845B-48C9DECD5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52E216-1512-45C1-83AA-B80AEE629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309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D8B2E-6897-4617-BB0F-267F42A51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06F10-17EA-49FA-9CAB-1A9058B1A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F43C73-D2C8-4361-8BEF-2E1959DE32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4363FF-3C2A-4423-BFC0-B4B5267135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D623E9-21E4-4678-B55C-81505A8FDC32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F2059D-61AE-4FBB-8E35-51DACEDD5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BE0EF-65B1-481C-BBED-7DEA1C3D1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52E216-1512-45C1-83AA-B80AEE629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49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BFF96-1232-4CE8-916F-9F4B96CD9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C3B588-C16E-470F-9B39-82DC9A619B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2904C4-3F92-4FD5-AD47-F7F3EDB13D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1BFEC-CB73-4B6D-8F0E-DDEDE7ED57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D623E9-21E4-4678-B55C-81505A8FDC32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8BD1C4-3BCD-4359-AD1B-16F4D608E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7644A9-A683-4DAD-8572-26FFCEE5C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52E216-1512-45C1-83AA-B80AEE629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DC1E756A-025E-464C-BA71-FB2E3D44380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964101-9FD6-4161-A5D5-2B0B312D1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0075" y="2143125"/>
            <a:ext cx="10753725" cy="4033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5E3E2D-8E14-4140-AF07-62BC5B458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5" y="528637"/>
            <a:ext cx="5648325" cy="766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6940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chemeClr val="tx1"/>
          </a:solidFill>
          <a:latin typeface="Britannic Bold" panose="020B09030607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Calibri" panose="020F0502020204030204" pitchFamily="34" charset="0"/>
        <a:buChar char="―"/>
        <a:defRPr sz="32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Calibri" panose="020F0502020204030204" pitchFamily="34" charset="0"/>
        <a:buChar char="―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B050"/>
        </a:buClr>
        <a:buFont typeface="Calibri" panose="020F0502020204030204" pitchFamily="34" charset="0"/>
        <a:buChar char="―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716D-0609-41C8-927F-E1D18EC251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04BE6-2543-4400-8C40-1F5F3D8D79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1FDA86B8-FC2C-490B-A81E-1B7FC146EA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9F8D075-34E4-4308-BE72-916C24F58C28}"/>
              </a:ext>
            </a:extLst>
          </p:cNvPr>
          <p:cNvSpPr txBox="1"/>
          <p:nvPr/>
        </p:nvSpPr>
        <p:spPr>
          <a:xfrm>
            <a:off x="2557462" y="5552767"/>
            <a:ext cx="7077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CF600"/>
                </a:solidFill>
                <a:latin typeface="Britannic Bold" panose="020B0903060703020204" pitchFamily="34" charset="0"/>
              </a:rPr>
              <a:t>Jesus: So Much Better</a:t>
            </a:r>
          </a:p>
        </p:txBody>
      </p:sp>
    </p:spTree>
    <p:extLst>
      <p:ext uri="{BB962C8B-B14F-4D97-AF65-F5344CB8AC3E}">
        <p14:creationId xmlns:p14="http://schemas.microsoft.com/office/powerpoint/2010/main" val="884650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30EEC-DE4F-4804-A38D-44F77B3F2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has spoken </a:t>
            </a:r>
            <a:r>
              <a:rPr lang="en-US" sz="3200" dirty="0">
                <a:solidFill>
                  <a:srgbClr val="C00000"/>
                </a:solidFill>
              </a:rPr>
              <a:t>1:1-4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3CB0F-DFB1-4747-A9CC-C51D0FCFC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1800225"/>
            <a:ext cx="10753725" cy="4033838"/>
          </a:xfrm>
        </p:spPr>
        <p:txBody>
          <a:bodyPr/>
          <a:lstStyle/>
          <a:p>
            <a:r>
              <a:rPr lang="en-US" dirty="0"/>
              <a:t>Heb 1:1-4 God, who at various times and in various ways spoke in time past to the fathers by the prophets, </a:t>
            </a:r>
            <a:r>
              <a:rPr lang="en-US" baseline="30000" dirty="0"/>
              <a:t>2 </a:t>
            </a:r>
            <a:r>
              <a:rPr lang="en-US" dirty="0"/>
              <a:t>has in these last days spoken to us by </a:t>
            </a:r>
            <a:r>
              <a:rPr lang="en-US" i="1" dirty="0"/>
              <a:t>His</a:t>
            </a:r>
            <a:r>
              <a:rPr lang="en-US" dirty="0"/>
              <a:t> Son..</a:t>
            </a:r>
          </a:p>
          <a:p>
            <a:pPr lvl="1"/>
            <a:r>
              <a:rPr lang="en-US" dirty="0"/>
              <a:t>The Son – heir of all things, exact likeness</a:t>
            </a:r>
          </a:p>
          <a:p>
            <a:pPr lvl="1"/>
            <a:r>
              <a:rPr lang="en-US" dirty="0"/>
              <a:t>Universe – creator, sustainer</a:t>
            </a:r>
          </a:p>
          <a:p>
            <a:pPr lvl="1"/>
            <a:r>
              <a:rPr lang="en-US" dirty="0"/>
              <a:t>Redemption – purged our sins</a:t>
            </a:r>
          </a:p>
          <a:p>
            <a:pPr lvl="1"/>
            <a:r>
              <a:rPr lang="en-US" dirty="0"/>
              <a:t>Angels – He is superior in name, rank</a:t>
            </a:r>
          </a:p>
        </p:txBody>
      </p:sp>
    </p:spTree>
    <p:extLst>
      <p:ext uri="{BB962C8B-B14F-4D97-AF65-F5344CB8AC3E}">
        <p14:creationId xmlns:p14="http://schemas.microsoft.com/office/powerpoint/2010/main" val="143072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30EEC-DE4F-4804-A38D-44F77B3F2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4" y="528637"/>
            <a:ext cx="7343775" cy="766763"/>
          </a:xfrm>
        </p:spPr>
        <p:txBody>
          <a:bodyPr>
            <a:normAutofit fontScale="90000"/>
          </a:bodyPr>
          <a:lstStyle/>
          <a:p>
            <a:r>
              <a:rPr lang="en-US" dirty="0"/>
              <a:t>The Son is above Angels </a:t>
            </a:r>
            <a:r>
              <a:rPr lang="en-US" sz="3600" dirty="0">
                <a:solidFill>
                  <a:srgbClr val="C00000"/>
                </a:solidFill>
              </a:rPr>
              <a:t>1:5-14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3CB0F-DFB1-4747-A9CC-C51D0FCFC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1800225"/>
            <a:ext cx="10753725" cy="4033838"/>
          </a:xfrm>
        </p:spPr>
        <p:txBody>
          <a:bodyPr/>
          <a:lstStyle/>
          <a:p>
            <a:r>
              <a:rPr lang="en-US" dirty="0"/>
              <a:t>His special designation – “My Son”  </a:t>
            </a:r>
          </a:p>
          <a:p>
            <a:pPr lvl="1"/>
            <a:r>
              <a:rPr lang="en-US" dirty="0"/>
              <a:t>Psalm 2:7; 2 Sam 7:14</a:t>
            </a:r>
          </a:p>
          <a:p>
            <a:r>
              <a:rPr lang="en-US" dirty="0"/>
              <a:t>Angels worship Him – He receives worship</a:t>
            </a:r>
          </a:p>
          <a:p>
            <a:pPr lvl="1"/>
            <a:r>
              <a:rPr lang="en-US" dirty="0"/>
              <a:t>Luke 2:9-14; Rev 5:8-14</a:t>
            </a:r>
          </a:p>
          <a:p>
            <a:r>
              <a:rPr lang="en-US" dirty="0"/>
              <a:t>Angels are ministers – His throne is eternal</a:t>
            </a:r>
          </a:p>
          <a:p>
            <a:pPr lvl="1"/>
            <a:r>
              <a:rPr lang="en-US" dirty="0"/>
              <a:t>Psalm 45:6-7 Psalm 102:25-27</a:t>
            </a:r>
          </a:p>
          <a:p>
            <a:r>
              <a:rPr lang="en-US" dirty="0"/>
              <a:t>He is told “Sit at My right hand” </a:t>
            </a:r>
            <a:r>
              <a:rPr lang="en-US" sz="3000" dirty="0"/>
              <a:t>Psalm 110:1</a:t>
            </a:r>
          </a:p>
        </p:txBody>
      </p:sp>
    </p:spTree>
    <p:extLst>
      <p:ext uri="{BB962C8B-B14F-4D97-AF65-F5344CB8AC3E}">
        <p14:creationId xmlns:p14="http://schemas.microsoft.com/office/powerpoint/2010/main" val="102099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30EEC-DE4F-4804-A38D-44F77B3F2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4" y="528637"/>
            <a:ext cx="7343775" cy="766763"/>
          </a:xfrm>
        </p:spPr>
        <p:txBody>
          <a:bodyPr>
            <a:normAutofit/>
          </a:bodyPr>
          <a:lstStyle/>
          <a:p>
            <a:r>
              <a:rPr lang="en-US" dirty="0"/>
              <a:t>Exhortation: Give heed </a:t>
            </a:r>
            <a:r>
              <a:rPr lang="en-US" sz="3200" dirty="0">
                <a:solidFill>
                  <a:srgbClr val="C00000"/>
                </a:solidFill>
              </a:rPr>
              <a:t>2:1-4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3CB0F-DFB1-4747-A9CC-C51D0FCFC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1800225"/>
            <a:ext cx="10753725" cy="4033838"/>
          </a:xfrm>
        </p:spPr>
        <p:txBody>
          <a:bodyPr/>
          <a:lstStyle/>
          <a:p>
            <a:r>
              <a:rPr lang="en-US" dirty="0"/>
              <a:t>Danger of neglecting salvation – drift away</a:t>
            </a:r>
          </a:p>
          <a:p>
            <a:pPr lvl="1"/>
            <a:r>
              <a:rPr lang="en-US" dirty="0"/>
              <a:t>Warning against apostasy  </a:t>
            </a:r>
          </a:p>
          <a:p>
            <a:pPr lvl="1"/>
            <a:r>
              <a:rPr lang="en-US" dirty="0"/>
              <a:t>If law of Moses had punishment for violation</a:t>
            </a:r>
          </a:p>
          <a:p>
            <a:pPr lvl="1"/>
            <a:r>
              <a:rPr lang="en-US" dirty="0"/>
              <a:t>How shall we escape if we neglect this salvation</a:t>
            </a:r>
          </a:p>
          <a:p>
            <a:pPr lvl="1"/>
            <a:r>
              <a:rPr lang="en-US" dirty="0"/>
              <a:t>It was confirmed by signs and wonders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33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30EEC-DE4F-4804-A38D-44F77B3F2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4" y="528637"/>
            <a:ext cx="7343775" cy="766763"/>
          </a:xfrm>
        </p:spPr>
        <p:txBody>
          <a:bodyPr>
            <a:normAutofit fontScale="90000"/>
          </a:bodyPr>
          <a:lstStyle/>
          <a:p>
            <a:r>
              <a:rPr lang="en-US" dirty="0"/>
              <a:t>Why the Son became flesh </a:t>
            </a:r>
            <a:r>
              <a:rPr lang="en-US" sz="3200" dirty="0">
                <a:solidFill>
                  <a:srgbClr val="C00000"/>
                </a:solidFill>
              </a:rPr>
              <a:t>2:5-9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3CB0F-DFB1-4747-A9CC-C51D0FCFC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1800225"/>
            <a:ext cx="10753725" cy="4033838"/>
          </a:xfrm>
        </p:spPr>
        <p:txBody>
          <a:bodyPr/>
          <a:lstStyle/>
          <a:p>
            <a:r>
              <a:rPr lang="en-US" dirty="0"/>
              <a:t>He became man, lower than angels  </a:t>
            </a:r>
            <a:r>
              <a:rPr lang="en-US" sz="3000" dirty="0"/>
              <a:t>Psalm 8:3-5</a:t>
            </a:r>
          </a:p>
          <a:p>
            <a:pPr lvl="1"/>
            <a:r>
              <a:rPr lang="en-US" dirty="0"/>
              <a:t>God placed man above the creation Gen 1:28-30</a:t>
            </a:r>
          </a:p>
          <a:p>
            <a:pPr lvl="1"/>
            <a:r>
              <a:rPr lang="en-US" dirty="0"/>
              <a:t>Yet man failed to reach this level</a:t>
            </a:r>
          </a:p>
          <a:p>
            <a:pPr lvl="1"/>
            <a:r>
              <a:rPr lang="en-US" dirty="0"/>
              <a:t>Jesus became the ideal man to taste death</a:t>
            </a:r>
          </a:p>
          <a:p>
            <a:pPr lvl="1"/>
            <a:r>
              <a:rPr lang="en-US" dirty="0"/>
              <a:t>Only through Him can man reach His full purpose</a:t>
            </a:r>
          </a:p>
        </p:txBody>
      </p:sp>
    </p:spTree>
    <p:extLst>
      <p:ext uri="{BB962C8B-B14F-4D97-AF65-F5344CB8AC3E}">
        <p14:creationId xmlns:p14="http://schemas.microsoft.com/office/powerpoint/2010/main" val="240212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30EEC-DE4F-4804-A38D-44F77B3F2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4" y="528637"/>
            <a:ext cx="7858126" cy="766763"/>
          </a:xfrm>
        </p:spPr>
        <p:txBody>
          <a:bodyPr>
            <a:normAutofit fontScale="90000"/>
          </a:bodyPr>
          <a:lstStyle/>
          <a:p>
            <a:r>
              <a:rPr lang="en-US" dirty="0"/>
              <a:t>Bringing many sons to glory </a:t>
            </a:r>
            <a:r>
              <a:rPr lang="en-US" sz="3200" dirty="0">
                <a:solidFill>
                  <a:srgbClr val="C00000"/>
                </a:solidFill>
              </a:rPr>
              <a:t>2:10-13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3CB0F-DFB1-4747-A9CC-C51D0FCFC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1800225"/>
            <a:ext cx="10753725" cy="4033838"/>
          </a:xfrm>
        </p:spPr>
        <p:txBody>
          <a:bodyPr/>
          <a:lstStyle/>
          <a:p>
            <a:r>
              <a:rPr lang="en-US" dirty="0"/>
              <a:t>His becoming flesh was necessary in God’s plan</a:t>
            </a:r>
          </a:p>
          <a:p>
            <a:pPr lvl="1"/>
            <a:r>
              <a:rPr lang="en-US" dirty="0"/>
              <a:t>Necessary to identify with them in sufferings</a:t>
            </a:r>
          </a:p>
          <a:p>
            <a:pPr lvl="1"/>
            <a:r>
              <a:rPr lang="en-US" dirty="0"/>
              <a:t>Made perfect through suffering to be one with them</a:t>
            </a:r>
          </a:p>
          <a:p>
            <a:pPr lvl="1"/>
            <a:r>
              <a:rPr lang="en-US" dirty="0"/>
              <a:t>God created one family of sanctified people</a:t>
            </a:r>
          </a:p>
          <a:p>
            <a:pPr lvl="1"/>
            <a:r>
              <a:rPr lang="en-US" dirty="0"/>
              <a:t>He is not ashamed to call us “brethren”</a:t>
            </a:r>
          </a:p>
        </p:txBody>
      </p:sp>
    </p:spTree>
    <p:extLst>
      <p:ext uri="{BB962C8B-B14F-4D97-AF65-F5344CB8AC3E}">
        <p14:creationId xmlns:p14="http://schemas.microsoft.com/office/powerpoint/2010/main" val="128313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30EEC-DE4F-4804-A38D-44F77B3F2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4" y="528637"/>
            <a:ext cx="7858126" cy="1062038"/>
          </a:xfrm>
        </p:spPr>
        <p:txBody>
          <a:bodyPr>
            <a:normAutofit/>
          </a:bodyPr>
          <a:lstStyle/>
          <a:p>
            <a:r>
              <a:rPr lang="en-US" dirty="0"/>
              <a:t>He Delivered from Death </a:t>
            </a:r>
            <a:r>
              <a:rPr lang="en-US" sz="3200" dirty="0">
                <a:solidFill>
                  <a:srgbClr val="C00000"/>
                </a:solidFill>
              </a:rPr>
              <a:t>2:14-18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3CB0F-DFB1-4747-A9CC-C51D0FCFC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1800225"/>
            <a:ext cx="10753725" cy="4033838"/>
          </a:xfrm>
        </p:spPr>
        <p:txBody>
          <a:bodyPr/>
          <a:lstStyle/>
          <a:p>
            <a:r>
              <a:rPr lang="en-US" dirty="0"/>
              <a:t>He shared in flesh and blood through death</a:t>
            </a:r>
          </a:p>
          <a:p>
            <a:pPr lvl="1"/>
            <a:r>
              <a:rPr lang="en-US" dirty="0"/>
              <a:t>To destroy Him with the power of death</a:t>
            </a:r>
          </a:p>
          <a:p>
            <a:pPr lvl="1"/>
            <a:r>
              <a:rPr lang="en-US" dirty="0"/>
              <a:t>To release those from bondage, fear of death</a:t>
            </a:r>
          </a:p>
          <a:p>
            <a:pPr lvl="1"/>
            <a:r>
              <a:rPr lang="en-US" dirty="0"/>
              <a:t>In all things He had to be made like his brethren</a:t>
            </a:r>
          </a:p>
          <a:p>
            <a:pPr lvl="1"/>
            <a:r>
              <a:rPr lang="en-US" dirty="0"/>
              <a:t>By this He is able to be our Merciful High Priest</a:t>
            </a:r>
          </a:p>
        </p:txBody>
      </p:sp>
    </p:spTree>
    <p:extLst>
      <p:ext uri="{BB962C8B-B14F-4D97-AF65-F5344CB8AC3E}">
        <p14:creationId xmlns:p14="http://schemas.microsoft.com/office/powerpoint/2010/main" val="184214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716D-0609-41C8-927F-E1D18EC251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04BE6-2543-4400-8C40-1F5F3D8D79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1FDA86B8-FC2C-490B-A81E-1B7FC146EA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9F8D075-34E4-4308-BE72-916C24F58C28}"/>
              </a:ext>
            </a:extLst>
          </p:cNvPr>
          <p:cNvSpPr txBox="1"/>
          <p:nvPr/>
        </p:nvSpPr>
        <p:spPr>
          <a:xfrm>
            <a:off x="2557462" y="5552767"/>
            <a:ext cx="7077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CF600"/>
                </a:solidFill>
                <a:latin typeface="Britannic Bold" panose="020B0903060703020204" pitchFamily="34" charset="0"/>
              </a:rPr>
              <a:t>Jesus: So Much Better</a:t>
            </a:r>
          </a:p>
        </p:txBody>
      </p:sp>
    </p:spTree>
    <p:extLst>
      <p:ext uri="{BB962C8B-B14F-4D97-AF65-F5344CB8AC3E}">
        <p14:creationId xmlns:p14="http://schemas.microsoft.com/office/powerpoint/2010/main" val="1186843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320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Britannic Bold</vt:lpstr>
      <vt:lpstr>Calibri</vt:lpstr>
      <vt:lpstr>Georgia</vt:lpstr>
      <vt:lpstr>Office Theme</vt:lpstr>
      <vt:lpstr>PowerPoint Presentation</vt:lpstr>
      <vt:lpstr>God has spoken 1:1-4</vt:lpstr>
      <vt:lpstr>The Son is above Angels 1:5-14</vt:lpstr>
      <vt:lpstr>Exhortation: Give heed 2:1-4</vt:lpstr>
      <vt:lpstr>Why the Son became flesh 2:5-9</vt:lpstr>
      <vt:lpstr>Bringing many sons to glory 2:10-13</vt:lpstr>
      <vt:lpstr>He Delivered from Death 2:14-18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2</cp:revision>
  <dcterms:created xsi:type="dcterms:W3CDTF">2021-08-08T00:29:57Z</dcterms:created>
  <dcterms:modified xsi:type="dcterms:W3CDTF">2021-08-29T00:39:57Z</dcterms:modified>
</cp:coreProperties>
</file>