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2" r:id="rId4"/>
    <p:sldId id="263" r:id="rId5"/>
    <p:sldId id="259" r:id="rId6"/>
    <p:sldId id="264" r:id="rId7"/>
    <p:sldId id="260"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0704B-AEE4-45EC-9085-F39784CFFBA3}" v="211" dt="2021-11-28T17:03:56.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60"/>
  </p:normalViewPr>
  <p:slideViewPr>
    <p:cSldViewPr snapToGrid="0">
      <p:cViewPr varScale="1">
        <p:scale>
          <a:sx n="71" d="100"/>
          <a:sy n="71" d="100"/>
        </p:scale>
        <p:origin x="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1890-416C-4D62-A803-78064B828424}"/>
              </a:ext>
            </a:extLst>
          </p:cNvPr>
          <p:cNvSpPr>
            <a:spLocks noGrp="1"/>
          </p:cNvSpPr>
          <p:nvPr>
            <p:ph type="ctrTitle" hasCustomPrompt="1"/>
          </p:nvPr>
        </p:nvSpPr>
        <p:spPr>
          <a:xfrm>
            <a:off x="1651819" y="4982802"/>
            <a:ext cx="9144000" cy="766763"/>
          </a:xfrm>
        </p:spPr>
        <p:txBody>
          <a:bodyPr anchor="ctr">
            <a:normAutofit/>
          </a:bodyPr>
          <a:lstStyle>
            <a:lvl1pPr algn="ctr">
              <a:defRPr sz="4400"/>
            </a:lvl1pPr>
          </a:lstStyle>
          <a:p>
            <a:r>
              <a:rPr lang="en-US" dirty="0"/>
              <a:t>Master title style</a:t>
            </a:r>
          </a:p>
        </p:txBody>
      </p:sp>
      <p:sp>
        <p:nvSpPr>
          <p:cNvPr id="3" name="Subtitle 2">
            <a:extLst>
              <a:ext uri="{FF2B5EF4-FFF2-40B4-BE49-F238E27FC236}">
                <a16:creationId xmlns:a16="http://schemas.microsoft.com/office/drawing/2014/main" id="{C46AA28B-9C95-450A-A050-7F4D1A127323}"/>
              </a:ext>
            </a:extLst>
          </p:cNvPr>
          <p:cNvSpPr>
            <a:spLocks noGrp="1"/>
          </p:cNvSpPr>
          <p:nvPr>
            <p:ph type="subTitle" idx="1" hasCustomPrompt="1"/>
          </p:nvPr>
        </p:nvSpPr>
        <p:spPr>
          <a:xfrm>
            <a:off x="3539613" y="5749565"/>
            <a:ext cx="5112774" cy="766763"/>
          </a:xfrm>
        </p:spPr>
        <p:txBody>
          <a:bodyPr anchor="ct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a:t>
            </a:r>
          </a:p>
        </p:txBody>
      </p:sp>
    </p:spTree>
    <p:extLst>
      <p:ext uri="{BB962C8B-B14F-4D97-AF65-F5344CB8AC3E}">
        <p14:creationId xmlns:p14="http://schemas.microsoft.com/office/powerpoint/2010/main" val="260980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035F-AEC7-42A6-9477-6E783DAC59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BB4A7-58D9-4461-8AB5-1997451644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0A916-8885-4729-A49D-F1AAA19F9114}"/>
              </a:ext>
            </a:extLst>
          </p:cNvPr>
          <p:cNvSpPr>
            <a:spLocks noGrp="1"/>
          </p:cNvSpPr>
          <p:nvPr>
            <p:ph type="dt" sz="half" idx="10"/>
          </p:nvPr>
        </p:nvSpPr>
        <p:spPr>
          <a:xfrm>
            <a:off x="838200" y="6356350"/>
            <a:ext cx="2743200" cy="365125"/>
          </a:xfrm>
          <a:prstGeom prst="rect">
            <a:avLst/>
          </a:prstGeom>
        </p:spPr>
        <p:txBody>
          <a:bodyPr/>
          <a:lstStyle/>
          <a:p>
            <a:fld id="{E28699B4-7634-4E56-800E-CB885E478EB4}" type="datetimeFigureOut">
              <a:rPr lang="en-US" smtClean="0"/>
              <a:t>12/4/2021</a:t>
            </a:fld>
            <a:endParaRPr lang="en-US"/>
          </a:p>
        </p:txBody>
      </p:sp>
      <p:sp>
        <p:nvSpPr>
          <p:cNvPr id="5" name="Footer Placeholder 4">
            <a:extLst>
              <a:ext uri="{FF2B5EF4-FFF2-40B4-BE49-F238E27FC236}">
                <a16:creationId xmlns:a16="http://schemas.microsoft.com/office/drawing/2014/main" id="{28186C16-A51B-4AA7-B148-89C41B4307BB}"/>
              </a:ext>
            </a:extLst>
          </p:cNvPr>
          <p:cNvSpPr>
            <a:spLocks noGrp="1"/>
          </p:cNvSpPr>
          <p:nvPr>
            <p:ph type="ftr" sz="quarter" idx="11"/>
          </p:nvPr>
        </p:nvSpPr>
        <p:spPr>
          <a:xfrm>
            <a:off x="4038600" y="6420055"/>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5C6D7F-50C3-4129-8151-905D36B6CD65}"/>
              </a:ext>
            </a:extLst>
          </p:cNvPr>
          <p:cNvSpPr>
            <a:spLocks noGrp="1"/>
          </p:cNvSpPr>
          <p:nvPr>
            <p:ph type="sldNum" sz="quarter" idx="12"/>
          </p:nvPr>
        </p:nvSpPr>
        <p:spPr>
          <a:xfrm>
            <a:off x="8610600" y="6356350"/>
            <a:ext cx="2743200" cy="365125"/>
          </a:xfrm>
          <a:prstGeom prst="rect">
            <a:avLst/>
          </a:prstGeom>
        </p:spPr>
        <p:txBody>
          <a:bodyPr/>
          <a:lstStyle/>
          <a:p>
            <a:fld id="{C297A508-2527-49E4-9DE9-90EA949C111A}" type="slidenum">
              <a:rPr lang="en-US" smtClean="0"/>
              <a:t>‹#›</a:t>
            </a:fld>
            <a:endParaRPr lang="en-US"/>
          </a:p>
        </p:txBody>
      </p:sp>
    </p:spTree>
    <p:extLst>
      <p:ext uri="{BB962C8B-B14F-4D97-AF65-F5344CB8AC3E}">
        <p14:creationId xmlns:p14="http://schemas.microsoft.com/office/powerpoint/2010/main" val="43229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F7F16-DA72-4468-A6A7-1BDE2A07EE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B6C28D-BBA7-4100-87FC-AF82A1474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89D6C-6557-44D5-8BB9-A747CF9456AD}"/>
              </a:ext>
            </a:extLst>
          </p:cNvPr>
          <p:cNvSpPr>
            <a:spLocks noGrp="1"/>
          </p:cNvSpPr>
          <p:nvPr>
            <p:ph type="dt" sz="half" idx="10"/>
          </p:nvPr>
        </p:nvSpPr>
        <p:spPr>
          <a:xfrm>
            <a:off x="838200" y="6356350"/>
            <a:ext cx="2743200" cy="365125"/>
          </a:xfrm>
          <a:prstGeom prst="rect">
            <a:avLst/>
          </a:prstGeom>
        </p:spPr>
        <p:txBody>
          <a:bodyPr/>
          <a:lstStyle/>
          <a:p>
            <a:fld id="{E28699B4-7634-4E56-800E-CB885E478EB4}" type="datetimeFigureOut">
              <a:rPr lang="en-US" smtClean="0"/>
              <a:t>12/4/2021</a:t>
            </a:fld>
            <a:endParaRPr lang="en-US"/>
          </a:p>
        </p:txBody>
      </p:sp>
      <p:sp>
        <p:nvSpPr>
          <p:cNvPr id="5" name="Footer Placeholder 4">
            <a:extLst>
              <a:ext uri="{FF2B5EF4-FFF2-40B4-BE49-F238E27FC236}">
                <a16:creationId xmlns:a16="http://schemas.microsoft.com/office/drawing/2014/main" id="{35BB395D-64E5-40A5-A96F-AFECF706624B}"/>
              </a:ext>
            </a:extLst>
          </p:cNvPr>
          <p:cNvSpPr>
            <a:spLocks noGrp="1"/>
          </p:cNvSpPr>
          <p:nvPr>
            <p:ph type="ftr" sz="quarter" idx="11"/>
          </p:nvPr>
        </p:nvSpPr>
        <p:spPr>
          <a:xfrm>
            <a:off x="4038600" y="6420055"/>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34CFDB-BD28-4818-A9C1-24D63966FC62}"/>
              </a:ext>
            </a:extLst>
          </p:cNvPr>
          <p:cNvSpPr>
            <a:spLocks noGrp="1"/>
          </p:cNvSpPr>
          <p:nvPr>
            <p:ph type="sldNum" sz="quarter" idx="12"/>
          </p:nvPr>
        </p:nvSpPr>
        <p:spPr>
          <a:xfrm>
            <a:off x="8610600" y="6356350"/>
            <a:ext cx="2743200" cy="365125"/>
          </a:xfrm>
          <a:prstGeom prst="rect">
            <a:avLst/>
          </a:prstGeom>
        </p:spPr>
        <p:txBody>
          <a:bodyPr/>
          <a:lstStyle/>
          <a:p>
            <a:fld id="{C297A508-2527-49E4-9DE9-90EA949C111A}" type="slidenum">
              <a:rPr lang="en-US" smtClean="0"/>
              <a:t>‹#›</a:t>
            </a:fld>
            <a:endParaRPr lang="en-US"/>
          </a:p>
        </p:txBody>
      </p:sp>
    </p:spTree>
    <p:extLst>
      <p:ext uri="{BB962C8B-B14F-4D97-AF65-F5344CB8AC3E}">
        <p14:creationId xmlns:p14="http://schemas.microsoft.com/office/powerpoint/2010/main" val="162441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83DC-BF47-4036-97C5-4DDD4239F848}"/>
              </a:ext>
            </a:extLst>
          </p:cNvPr>
          <p:cNvSpPr>
            <a:spLocks noGrp="1"/>
          </p:cNvSpPr>
          <p:nvPr>
            <p:ph type="title" hasCustomPrompt="1"/>
          </p:nvPr>
        </p:nvSpPr>
        <p:spPr>
          <a:xfrm>
            <a:off x="580104" y="382792"/>
            <a:ext cx="6449962" cy="1001559"/>
          </a:xfrm>
        </p:spPr>
        <p:txBody>
          <a:bodyPr/>
          <a:lstStyle/>
          <a:p>
            <a:r>
              <a:rPr lang="en-US" dirty="0"/>
              <a:t>Master title style</a:t>
            </a:r>
          </a:p>
        </p:txBody>
      </p:sp>
      <p:sp>
        <p:nvSpPr>
          <p:cNvPr id="3" name="Content Placeholder 2">
            <a:extLst>
              <a:ext uri="{FF2B5EF4-FFF2-40B4-BE49-F238E27FC236}">
                <a16:creationId xmlns:a16="http://schemas.microsoft.com/office/drawing/2014/main" id="{2B0D3F72-0F97-4D33-9AF8-942BBC4B8565}"/>
              </a:ext>
            </a:extLst>
          </p:cNvPr>
          <p:cNvSpPr>
            <a:spLocks noGrp="1"/>
          </p:cNvSpPr>
          <p:nvPr>
            <p:ph idx="1" hasCustomPrompt="1"/>
          </p:nvPr>
        </p:nvSpPr>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129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DDA2-5161-4A58-A714-64DDD6D73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982618-2703-4677-BE68-98BFBBE784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4E19DA-C054-4B5F-A5D6-D6BCA74AEA83}"/>
              </a:ext>
            </a:extLst>
          </p:cNvPr>
          <p:cNvSpPr>
            <a:spLocks noGrp="1"/>
          </p:cNvSpPr>
          <p:nvPr>
            <p:ph type="dt" sz="half" idx="10"/>
          </p:nvPr>
        </p:nvSpPr>
        <p:spPr>
          <a:xfrm>
            <a:off x="838200" y="6356350"/>
            <a:ext cx="2743200" cy="365125"/>
          </a:xfrm>
          <a:prstGeom prst="rect">
            <a:avLst/>
          </a:prstGeom>
        </p:spPr>
        <p:txBody>
          <a:bodyPr/>
          <a:lstStyle/>
          <a:p>
            <a:fld id="{E28699B4-7634-4E56-800E-CB885E478EB4}" type="datetimeFigureOut">
              <a:rPr lang="en-US" smtClean="0"/>
              <a:t>12/4/2021</a:t>
            </a:fld>
            <a:endParaRPr lang="en-US"/>
          </a:p>
        </p:txBody>
      </p:sp>
      <p:sp>
        <p:nvSpPr>
          <p:cNvPr id="5" name="Footer Placeholder 4">
            <a:extLst>
              <a:ext uri="{FF2B5EF4-FFF2-40B4-BE49-F238E27FC236}">
                <a16:creationId xmlns:a16="http://schemas.microsoft.com/office/drawing/2014/main" id="{5A419C40-BEB4-47B9-A319-AFC04A53244D}"/>
              </a:ext>
            </a:extLst>
          </p:cNvPr>
          <p:cNvSpPr>
            <a:spLocks noGrp="1"/>
          </p:cNvSpPr>
          <p:nvPr>
            <p:ph type="ftr" sz="quarter" idx="11"/>
          </p:nvPr>
        </p:nvSpPr>
        <p:spPr>
          <a:xfrm>
            <a:off x="4038600" y="6420055"/>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6DF6E3-0B20-4034-B17D-3EDFAC049B36}"/>
              </a:ext>
            </a:extLst>
          </p:cNvPr>
          <p:cNvSpPr>
            <a:spLocks noGrp="1"/>
          </p:cNvSpPr>
          <p:nvPr>
            <p:ph type="sldNum" sz="quarter" idx="12"/>
          </p:nvPr>
        </p:nvSpPr>
        <p:spPr>
          <a:xfrm>
            <a:off x="8610600" y="6356350"/>
            <a:ext cx="2743200" cy="365125"/>
          </a:xfrm>
          <a:prstGeom prst="rect">
            <a:avLst/>
          </a:prstGeom>
        </p:spPr>
        <p:txBody>
          <a:bodyPr/>
          <a:lstStyle/>
          <a:p>
            <a:fld id="{C297A508-2527-49E4-9DE9-90EA949C111A}" type="slidenum">
              <a:rPr lang="en-US" smtClean="0"/>
              <a:t>‹#›</a:t>
            </a:fld>
            <a:endParaRPr lang="en-US"/>
          </a:p>
        </p:txBody>
      </p:sp>
    </p:spTree>
    <p:extLst>
      <p:ext uri="{BB962C8B-B14F-4D97-AF65-F5344CB8AC3E}">
        <p14:creationId xmlns:p14="http://schemas.microsoft.com/office/powerpoint/2010/main" val="399422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C8D8-CF98-4BF7-A003-31F05E391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6ED9D-0EF5-415F-A264-A85D801DE3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C5FD55-75EE-4F1B-A8EC-1FFD5AA64B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20C03D-07A5-44A8-A8D9-10E901417CD7}"/>
              </a:ext>
            </a:extLst>
          </p:cNvPr>
          <p:cNvSpPr>
            <a:spLocks noGrp="1"/>
          </p:cNvSpPr>
          <p:nvPr>
            <p:ph type="dt" sz="half" idx="10"/>
          </p:nvPr>
        </p:nvSpPr>
        <p:spPr>
          <a:xfrm>
            <a:off x="838200" y="6356350"/>
            <a:ext cx="2743200" cy="365125"/>
          </a:xfrm>
          <a:prstGeom prst="rect">
            <a:avLst/>
          </a:prstGeom>
        </p:spPr>
        <p:txBody>
          <a:bodyPr/>
          <a:lstStyle/>
          <a:p>
            <a:fld id="{E28699B4-7634-4E56-800E-CB885E478EB4}" type="datetimeFigureOut">
              <a:rPr lang="en-US" smtClean="0"/>
              <a:t>12/4/2021</a:t>
            </a:fld>
            <a:endParaRPr lang="en-US"/>
          </a:p>
        </p:txBody>
      </p:sp>
      <p:sp>
        <p:nvSpPr>
          <p:cNvPr id="6" name="Footer Placeholder 5">
            <a:extLst>
              <a:ext uri="{FF2B5EF4-FFF2-40B4-BE49-F238E27FC236}">
                <a16:creationId xmlns:a16="http://schemas.microsoft.com/office/drawing/2014/main" id="{FDFC98F0-9D6D-4AD1-970E-B62AC790C35B}"/>
              </a:ext>
            </a:extLst>
          </p:cNvPr>
          <p:cNvSpPr>
            <a:spLocks noGrp="1"/>
          </p:cNvSpPr>
          <p:nvPr>
            <p:ph type="ftr" sz="quarter" idx="11"/>
          </p:nvPr>
        </p:nvSpPr>
        <p:spPr>
          <a:xfrm>
            <a:off x="4038600" y="6420055"/>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0377D8-E933-496D-B3DA-E95F4F06CC85}"/>
              </a:ext>
            </a:extLst>
          </p:cNvPr>
          <p:cNvSpPr>
            <a:spLocks noGrp="1"/>
          </p:cNvSpPr>
          <p:nvPr>
            <p:ph type="sldNum" sz="quarter" idx="12"/>
          </p:nvPr>
        </p:nvSpPr>
        <p:spPr>
          <a:xfrm>
            <a:off x="8610600" y="6356350"/>
            <a:ext cx="2743200" cy="365125"/>
          </a:xfrm>
          <a:prstGeom prst="rect">
            <a:avLst/>
          </a:prstGeom>
        </p:spPr>
        <p:txBody>
          <a:bodyPr/>
          <a:lstStyle/>
          <a:p>
            <a:fld id="{C297A508-2527-49E4-9DE9-90EA949C111A}" type="slidenum">
              <a:rPr lang="en-US" smtClean="0"/>
              <a:t>‹#›</a:t>
            </a:fld>
            <a:endParaRPr lang="en-US"/>
          </a:p>
        </p:txBody>
      </p:sp>
    </p:spTree>
    <p:extLst>
      <p:ext uri="{BB962C8B-B14F-4D97-AF65-F5344CB8AC3E}">
        <p14:creationId xmlns:p14="http://schemas.microsoft.com/office/powerpoint/2010/main" val="117221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5BA0-E849-4FE6-9BE9-0B89FC8A9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C5C83-ACD7-450B-BE68-E1224342C4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644997-DED0-4890-93DF-9F375BDF78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4F9F0F-58DB-4A41-A498-B61C870FB7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8EF15-AFD5-46BC-88CC-F49C1FB128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EEC5E-453E-4CEE-905C-560C937D08B2}"/>
              </a:ext>
            </a:extLst>
          </p:cNvPr>
          <p:cNvSpPr>
            <a:spLocks noGrp="1"/>
          </p:cNvSpPr>
          <p:nvPr>
            <p:ph type="dt" sz="half" idx="10"/>
          </p:nvPr>
        </p:nvSpPr>
        <p:spPr>
          <a:xfrm>
            <a:off x="838200" y="6356350"/>
            <a:ext cx="2743200" cy="365125"/>
          </a:xfrm>
          <a:prstGeom prst="rect">
            <a:avLst/>
          </a:prstGeom>
        </p:spPr>
        <p:txBody>
          <a:bodyPr/>
          <a:lstStyle/>
          <a:p>
            <a:fld id="{E28699B4-7634-4E56-800E-CB885E478EB4}" type="datetimeFigureOut">
              <a:rPr lang="en-US" smtClean="0"/>
              <a:t>12/4/2021</a:t>
            </a:fld>
            <a:endParaRPr lang="en-US"/>
          </a:p>
        </p:txBody>
      </p:sp>
      <p:sp>
        <p:nvSpPr>
          <p:cNvPr id="8" name="Footer Placeholder 7">
            <a:extLst>
              <a:ext uri="{FF2B5EF4-FFF2-40B4-BE49-F238E27FC236}">
                <a16:creationId xmlns:a16="http://schemas.microsoft.com/office/drawing/2014/main" id="{2D0B376E-AFDE-4758-95D2-F6C398500729}"/>
              </a:ext>
            </a:extLst>
          </p:cNvPr>
          <p:cNvSpPr>
            <a:spLocks noGrp="1"/>
          </p:cNvSpPr>
          <p:nvPr>
            <p:ph type="ftr" sz="quarter" idx="11"/>
          </p:nvPr>
        </p:nvSpPr>
        <p:spPr>
          <a:xfrm>
            <a:off x="4038600" y="6420055"/>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B01D4A2-A748-4CDD-B28D-433B00560EEE}"/>
              </a:ext>
            </a:extLst>
          </p:cNvPr>
          <p:cNvSpPr>
            <a:spLocks noGrp="1"/>
          </p:cNvSpPr>
          <p:nvPr>
            <p:ph type="sldNum" sz="quarter" idx="12"/>
          </p:nvPr>
        </p:nvSpPr>
        <p:spPr>
          <a:xfrm>
            <a:off x="8610600" y="6356350"/>
            <a:ext cx="2743200" cy="365125"/>
          </a:xfrm>
          <a:prstGeom prst="rect">
            <a:avLst/>
          </a:prstGeom>
        </p:spPr>
        <p:txBody>
          <a:bodyPr/>
          <a:lstStyle/>
          <a:p>
            <a:fld id="{C297A508-2527-49E4-9DE9-90EA949C111A}" type="slidenum">
              <a:rPr lang="en-US" smtClean="0"/>
              <a:t>‹#›</a:t>
            </a:fld>
            <a:endParaRPr lang="en-US"/>
          </a:p>
        </p:txBody>
      </p:sp>
    </p:spTree>
    <p:extLst>
      <p:ext uri="{BB962C8B-B14F-4D97-AF65-F5344CB8AC3E}">
        <p14:creationId xmlns:p14="http://schemas.microsoft.com/office/powerpoint/2010/main" val="92975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08A8-6F9C-4C6A-98CE-E8F7EA406F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5BD554-D0F6-4104-A1E8-F89121AF6FD3}"/>
              </a:ext>
            </a:extLst>
          </p:cNvPr>
          <p:cNvSpPr>
            <a:spLocks noGrp="1"/>
          </p:cNvSpPr>
          <p:nvPr>
            <p:ph type="dt" sz="half" idx="10"/>
          </p:nvPr>
        </p:nvSpPr>
        <p:spPr>
          <a:xfrm>
            <a:off x="838200" y="6356350"/>
            <a:ext cx="2743200" cy="365125"/>
          </a:xfrm>
          <a:prstGeom prst="rect">
            <a:avLst/>
          </a:prstGeom>
        </p:spPr>
        <p:txBody>
          <a:bodyPr/>
          <a:lstStyle/>
          <a:p>
            <a:fld id="{E28699B4-7634-4E56-800E-CB885E478EB4}" type="datetimeFigureOut">
              <a:rPr lang="en-US" smtClean="0"/>
              <a:t>12/4/2021</a:t>
            </a:fld>
            <a:endParaRPr lang="en-US"/>
          </a:p>
        </p:txBody>
      </p:sp>
      <p:sp>
        <p:nvSpPr>
          <p:cNvPr id="4" name="Footer Placeholder 3">
            <a:extLst>
              <a:ext uri="{FF2B5EF4-FFF2-40B4-BE49-F238E27FC236}">
                <a16:creationId xmlns:a16="http://schemas.microsoft.com/office/drawing/2014/main" id="{E59AD1F9-C4A8-4F81-A758-305D52FAC507}"/>
              </a:ext>
            </a:extLst>
          </p:cNvPr>
          <p:cNvSpPr>
            <a:spLocks noGrp="1"/>
          </p:cNvSpPr>
          <p:nvPr>
            <p:ph type="ftr" sz="quarter" idx="11"/>
          </p:nvPr>
        </p:nvSpPr>
        <p:spPr>
          <a:xfrm>
            <a:off x="4038600" y="6420055"/>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86AC153-4178-4548-A506-F717600A7AED}"/>
              </a:ext>
            </a:extLst>
          </p:cNvPr>
          <p:cNvSpPr>
            <a:spLocks noGrp="1"/>
          </p:cNvSpPr>
          <p:nvPr>
            <p:ph type="sldNum" sz="quarter" idx="12"/>
          </p:nvPr>
        </p:nvSpPr>
        <p:spPr>
          <a:xfrm>
            <a:off x="8610600" y="6356350"/>
            <a:ext cx="2743200" cy="365125"/>
          </a:xfrm>
          <a:prstGeom prst="rect">
            <a:avLst/>
          </a:prstGeom>
        </p:spPr>
        <p:txBody>
          <a:bodyPr/>
          <a:lstStyle/>
          <a:p>
            <a:fld id="{C297A508-2527-49E4-9DE9-90EA949C111A}" type="slidenum">
              <a:rPr lang="en-US" smtClean="0"/>
              <a:t>‹#›</a:t>
            </a:fld>
            <a:endParaRPr lang="en-US"/>
          </a:p>
        </p:txBody>
      </p:sp>
    </p:spTree>
    <p:extLst>
      <p:ext uri="{BB962C8B-B14F-4D97-AF65-F5344CB8AC3E}">
        <p14:creationId xmlns:p14="http://schemas.microsoft.com/office/powerpoint/2010/main" val="271922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BCD0C-FB12-4B1B-A2AF-CBEE379D40D8}"/>
              </a:ext>
            </a:extLst>
          </p:cNvPr>
          <p:cNvSpPr>
            <a:spLocks noGrp="1"/>
          </p:cNvSpPr>
          <p:nvPr>
            <p:ph type="dt" sz="half" idx="10"/>
          </p:nvPr>
        </p:nvSpPr>
        <p:spPr>
          <a:xfrm>
            <a:off x="838200" y="6356350"/>
            <a:ext cx="2743200" cy="365125"/>
          </a:xfrm>
          <a:prstGeom prst="rect">
            <a:avLst/>
          </a:prstGeom>
        </p:spPr>
        <p:txBody>
          <a:bodyPr/>
          <a:lstStyle/>
          <a:p>
            <a:fld id="{E28699B4-7634-4E56-800E-CB885E478EB4}" type="datetimeFigureOut">
              <a:rPr lang="en-US" smtClean="0"/>
              <a:t>12/4/2021</a:t>
            </a:fld>
            <a:endParaRPr lang="en-US"/>
          </a:p>
        </p:txBody>
      </p:sp>
      <p:sp>
        <p:nvSpPr>
          <p:cNvPr id="3" name="Footer Placeholder 2">
            <a:extLst>
              <a:ext uri="{FF2B5EF4-FFF2-40B4-BE49-F238E27FC236}">
                <a16:creationId xmlns:a16="http://schemas.microsoft.com/office/drawing/2014/main" id="{4CE39A4D-AC66-4786-BE74-CF505AF579E5}"/>
              </a:ext>
            </a:extLst>
          </p:cNvPr>
          <p:cNvSpPr>
            <a:spLocks noGrp="1"/>
          </p:cNvSpPr>
          <p:nvPr>
            <p:ph type="ftr" sz="quarter" idx="11"/>
          </p:nvPr>
        </p:nvSpPr>
        <p:spPr>
          <a:xfrm>
            <a:off x="4038600" y="6420055"/>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E785B8E-E9D2-4649-858E-7678B7B06BA7}"/>
              </a:ext>
            </a:extLst>
          </p:cNvPr>
          <p:cNvSpPr>
            <a:spLocks noGrp="1"/>
          </p:cNvSpPr>
          <p:nvPr>
            <p:ph type="sldNum" sz="quarter" idx="12"/>
          </p:nvPr>
        </p:nvSpPr>
        <p:spPr>
          <a:xfrm>
            <a:off x="8610600" y="6356350"/>
            <a:ext cx="2743200" cy="365125"/>
          </a:xfrm>
          <a:prstGeom prst="rect">
            <a:avLst/>
          </a:prstGeom>
        </p:spPr>
        <p:txBody>
          <a:bodyPr/>
          <a:lstStyle/>
          <a:p>
            <a:fld id="{C297A508-2527-49E4-9DE9-90EA949C111A}" type="slidenum">
              <a:rPr lang="en-US" smtClean="0"/>
              <a:t>‹#›</a:t>
            </a:fld>
            <a:endParaRPr lang="en-US"/>
          </a:p>
        </p:txBody>
      </p:sp>
    </p:spTree>
    <p:extLst>
      <p:ext uri="{BB962C8B-B14F-4D97-AF65-F5344CB8AC3E}">
        <p14:creationId xmlns:p14="http://schemas.microsoft.com/office/powerpoint/2010/main" val="153477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F579-6CEC-4272-A9B5-B968C4BED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CEC99-E0C0-44D8-99AE-D700D68BF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AE24C8-4FA7-452A-92C9-8E86EAFDD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2B172-6E87-47C2-A331-32C626339A56}"/>
              </a:ext>
            </a:extLst>
          </p:cNvPr>
          <p:cNvSpPr>
            <a:spLocks noGrp="1"/>
          </p:cNvSpPr>
          <p:nvPr>
            <p:ph type="dt" sz="half" idx="10"/>
          </p:nvPr>
        </p:nvSpPr>
        <p:spPr>
          <a:xfrm>
            <a:off x="838200" y="6356350"/>
            <a:ext cx="2743200" cy="365125"/>
          </a:xfrm>
          <a:prstGeom prst="rect">
            <a:avLst/>
          </a:prstGeom>
        </p:spPr>
        <p:txBody>
          <a:bodyPr/>
          <a:lstStyle/>
          <a:p>
            <a:fld id="{E28699B4-7634-4E56-800E-CB885E478EB4}" type="datetimeFigureOut">
              <a:rPr lang="en-US" smtClean="0"/>
              <a:t>12/4/2021</a:t>
            </a:fld>
            <a:endParaRPr lang="en-US"/>
          </a:p>
        </p:txBody>
      </p:sp>
      <p:sp>
        <p:nvSpPr>
          <p:cNvPr id="6" name="Footer Placeholder 5">
            <a:extLst>
              <a:ext uri="{FF2B5EF4-FFF2-40B4-BE49-F238E27FC236}">
                <a16:creationId xmlns:a16="http://schemas.microsoft.com/office/drawing/2014/main" id="{93D51FF2-57E7-4153-9FF0-FBD7D835246C}"/>
              </a:ext>
            </a:extLst>
          </p:cNvPr>
          <p:cNvSpPr>
            <a:spLocks noGrp="1"/>
          </p:cNvSpPr>
          <p:nvPr>
            <p:ph type="ftr" sz="quarter" idx="11"/>
          </p:nvPr>
        </p:nvSpPr>
        <p:spPr>
          <a:xfrm>
            <a:off x="4038600" y="6420055"/>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17169F-4097-4C92-B382-C869E8AE1394}"/>
              </a:ext>
            </a:extLst>
          </p:cNvPr>
          <p:cNvSpPr>
            <a:spLocks noGrp="1"/>
          </p:cNvSpPr>
          <p:nvPr>
            <p:ph type="sldNum" sz="quarter" idx="12"/>
          </p:nvPr>
        </p:nvSpPr>
        <p:spPr>
          <a:xfrm>
            <a:off x="8610600" y="6356350"/>
            <a:ext cx="2743200" cy="365125"/>
          </a:xfrm>
          <a:prstGeom prst="rect">
            <a:avLst/>
          </a:prstGeom>
        </p:spPr>
        <p:txBody>
          <a:bodyPr/>
          <a:lstStyle/>
          <a:p>
            <a:fld id="{C297A508-2527-49E4-9DE9-90EA949C111A}" type="slidenum">
              <a:rPr lang="en-US" smtClean="0"/>
              <a:t>‹#›</a:t>
            </a:fld>
            <a:endParaRPr lang="en-US"/>
          </a:p>
        </p:txBody>
      </p:sp>
    </p:spTree>
    <p:extLst>
      <p:ext uri="{BB962C8B-B14F-4D97-AF65-F5344CB8AC3E}">
        <p14:creationId xmlns:p14="http://schemas.microsoft.com/office/powerpoint/2010/main" val="152682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AAC7-D7AB-482F-9739-D125B82CC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C5D54C-7049-4157-8025-090768144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FA4C8D-11EE-40C2-80F7-6A61E3313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2AF69-4CA4-490E-83B6-2F9618A37C96}"/>
              </a:ext>
            </a:extLst>
          </p:cNvPr>
          <p:cNvSpPr>
            <a:spLocks noGrp="1"/>
          </p:cNvSpPr>
          <p:nvPr>
            <p:ph type="dt" sz="half" idx="10"/>
          </p:nvPr>
        </p:nvSpPr>
        <p:spPr>
          <a:xfrm>
            <a:off x="838200" y="6356350"/>
            <a:ext cx="2743200" cy="365125"/>
          </a:xfrm>
          <a:prstGeom prst="rect">
            <a:avLst/>
          </a:prstGeom>
        </p:spPr>
        <p:txBody>
          <a:bodyPr/>
          <a:lstStyle/>
          <a:p>
            <a:fld id="{E28699B4-7634-4E56-800E-CB885E478EB4}" type="datetimeFigureOut">
              <a:rPr lang="en-US" smtClean="0"/>
              <a:t>12/4/2021</a:t>
            </a:fld>
            <a:endParaRPr lang="en-US"/>
          </a:p>
        </p:txBody>
      </p:sp>
      <p:sp>
        <p:nvSpPr>
          <p:cNvPr id="6" name="Footer Placeholder 5">
            <a:extLst>
              <a:ext uri="{FF2B5EF4-FFF2-40B4-BE49-F238E27FC236}">
                <a16:creationId xmlns:a16="http://schemas.microsoft.com/office/drawing/2014/main" id="{BAD7E9D5-A967-4F27-90A3-BCB56C9BDC15}"/>
              </a:ext>
            </a:extLst>
          </p:cNvPr>
          <p:cNvSpPr>
            <a:spLocks noGrp="1"/>
          </p:cNvSpPr>
          <p:nvPr>
            <p:ph type="ftr" sz="quarter" idx="11"/>
          </p:nvPr>
        </p:nvSpPr>
        <p:spPr>
          <a:xfrm>
            <a:off x="4038600" y="6420055"/>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E31A80-C2F2-4C70-8B43-090C5033EF24}"/>
              </a:ext>
            </a:extLst>
          </p:cNvPr>
          <p:cNvSpPr>
            <a:spLocks noGrp="1"/>
          </p:cNvSpPr>
          <p:nvPr>
            <p:ph type="sldNum" sz="quarter" idx="12"/>
          </p:nvPr>
        </p:nvSpPr>
        <p:spPr>
          <a:xfrm>
            <a:off x="8610600" y="6356350"/>
            <a:ext cx="2743200" cy="365125"/>
          </a:xfrm>
          <a:prstGeom prst="rect">
            <a:avLst/>
          </a:prstGeom>
        </p:spPr>
        <p:txBody>
          <a:bodyPr/>
          <a:lstStyle/>
          <a:p>
            <a:fld id="{C297A508-2527-49E4-9DE9-90EA949C111A}" type="slidenum">
              <a:rPr lang="en-US" smtClean="0"/>
              <a:t>‹#›</a:t>
            </a:fld>
            <a:endParaRPr lang="en-US"/>
          </a:p>
        </p:txBody>
      </p:sp>
    </p:spTree>
    <p:extLst>
      <p:ext uri="{BB962C8B-B14F-4D97-AF65-F5344CB8AC3E}">
        <p14:creationId xmlns:p14="http://schemas.microsoft.com/office/powerpoint/2010/main" val="255755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94A19-11EF-4440-9219-EC489B3227FE}"/>
              </a:ext>
            </a:extLst>
          </p:cNvPr>
          <p:cNvSpPr>
            <a:spLocks noGrp="1"/>
          </p:cNvSpPr>
          <p:nvPr>
            <p:ph type="title"/>
          </p:nvPr>
        </p:nvSpPr>
        <p:spPr>
          <a:xfrm>
            <a:off x="580104" y="500779"/>
            <a:ext cx="6449962" cy="1001559"/>
          </a:xfrm>
          <a:prstGeom prst="rect">
            <a:avLst/>
          </a:prstGeom>
        </p:spPr>
        <p:txBody>
          <a:bodyPr vert="horz" lIns="91440" tIns="45720" rIns="91440" bIns="45720" rtlCol="0" anchor="ctr">
            <a:normAutofit/>
          </a:bodyPr>
          <a:lstStyle/>
          <a:p>
            <a:r>
              <a:rPr lang="en-US" dirty="0"/>
              <a:t>Master title style</a:t>
            </a:r>
          </a:p>
        </p:txBody>
      </p:sp>
      <p:sp>
        <p:nvSpPr>
          <p:cNvPr id="3" name="Text Placeholder 2">
            <a:extLst>
              <a:ext uri="{FF2B5EF4-FFF2-40B4-BE49-F238E27FC236}">
                <a16:creationId xmlns:a16="http://schemas.microsoft.com/office/drawing/2014/main" id="{7CBE55BA-B74C-4D66-8D05-869FD085F438}"/>
              </a:ext>
            </a:extLst>
          </p:cNvPr>
          <p:cNvSpPr>
            <a:spLocks noGrp="1"/>
          </p:cNvSpPr>
          <p:nvPr>
            <p:ph type="body" idx="1"/>
          </p:nvPr>
        </p:nvSpPr>
        <p:spPr>
          <a:xfrm>
            <a:off x="580104" y="2349910"/>
            <a:ext cx="10773696" cy="3827053"/>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3316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ritannic Bold" panose="020B09030607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F0000"/>
        </a:buClr>
        <a:buFont typeface="Calibri" panose="020F0502020204030204" pitchFamily="34" charset="0"/>
        <a:buChar char="―"/>
        <a:defRPr sz="32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rgbClr val="00B0F0"/>
        </a:buClr>
        <a:buFont typeface="Calibri" panose="020F050202020403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8D150C6-094D-421C-A3A5-EFD601F63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1962494"/>
            <a:ext cx="5470372" cy="12188952"/>
          </a:xfrm>
          <a:prstGeom prst="rect">
            <a:avLst/>
          </a:prstGeom>
        </p:spPr>
      </p:pic>
      <p:pic>
        <p:nvPicPr>
          <p:cNvPr id="5" name="Picture 4" descr="A book on a bench&#10;&#10;Description automatically generated with low confidence">
            <a:extLst>
              <a:ext uri="{FF2B5EF4-FFF2-40B4-BE49-F238E27FC236}">
                <a16:creationId xmlns:a16="http://schemas.microsoft.com/office/drawing/2014/main" id="{C37361FD-2903-4426-9911-4223AD550958}"/>
              </a:ext>
            </a:extLst>
          </p:cNvPr>
          <p:cNvPicPr>
            <a:picLocks noChangeAspect="1"/>
          </p:cNvPicPr>
          <p:nvPr/>
        </p:nvPicPr>
        <p:blipFill rotWithShape="1">
          <a:blip r:embed="rId4">
            <a:extLst>
              <a:ext uri="{28A0092B-C50C-407E-A947-70E740481C1C}">
                <a14:useLocalDpi xmlns:a14="http://schemas.microsoft.com/office/drawing/2010/main" val="0"/>
              </a:ext>
            </a:extLst>
          </a:blip>
          <a:srcRect t="41331" b="21086"/>
          <a:stretch/>
        </p:blipFill>
        <p:spPr>
          <a:xfrm>
            <a:off x="-3050" y="-120696"/>
            <a:ext cx="12165257" cy="3428990"/>
          </a:xfrm>
          <a:prstGeom prst="rect">
            <a:avLst/>
          </a:prstGeom>
        </p:spPr>
      </p:pic>
      <p:sp>
        <p:nvSpPr>
          <p:cNvPr id="34" name="Rectangle 33">
            <a:extLst>
              <a:ext uri="{FF2B5EF4-FFF2-40B4-BE49-F238E27FC236}">
                <a16:creationId xmlns:a16="http://schemas.microsoft.com/office/drawing/2014/main" id="{C97BB80D-6528-4587-B88F-8DE929799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1"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F3E849-003B-4492-8C12-F7CC497F5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ook on a bench&#10;&#10;Description automatically generated with low confidence">
            <a:extLst>
              <a:ext uri="{FF2B5EF4-FFF2-40B4-BE49-F238E27FC236}">
                <a16:creationId xmlns:a16="http://schemas.microsoft.com/office/drawing/2014/main" id="{4FE6CE02-9DAA-47E9-AAD3-244146B72CED}"/>
              </a:ext>
            </a:extLst>
          </p:cNvPr>
          <p:cNvPicPr>
            <a:picLocks noChangeAspect="1"/>
          </p:cNvPicPr>
          <p:nvPr/>
        </p:nvPicPr>
        <p:blipFill rotWithShape="1">
          <a:blip r:embed="rId4">
            <a:extLst>
              <a:ext uri="{28A0092B-C50C-407E-A947-70E740481C1C}">
                <a14:useLocalDpi xmlns:a14="http://schemas.microsoft.com/office/drawing/2010/main" val="0"/>
              </a:ext>
            </a:extLst>
          </a:blip>
          <a:srcRect t="35259"/>
          <a:stretch/>
        </p:blipFill>
        <p:spPr>
          <a:xfrm>
            <a:off x="1" y="-155256"/>
            <a:ext cx="12162206" cy="4859335"/>
          </a:xfrm>
          <a:prstGeom prst="rect">
            <a:avLst/>
          </a:prstGeom>
        </p:spPr>
      </p:pic>
      <p:sp>
        <p:nvSpPr>
          <p:cNvPr id="7" name="Rectangle 6">
            <a:extLst>
              <a:ext uri="{FF2B5EF4-FFF2-40B4-BE49-F238E27FC236}">
                <a16:creationId xmlns:a16="http://schemas.microsoft.com/office/drawing/2014/main" id="{11D34CBC-6442-4D74-AD84-03B9FAA99120}"/>
              </a:ext>
            </a:extLst>
          </p:cNvPr>
          <p:cNvSpPr/>
          <p:nvPr/>
        </p:nvSpPr>
        <p:spPr>
          <a:xfrm>
            <a:off x="10420" y="4704079"/>
            <a:ext cx="12178531" cy="216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7C91-85D2-479C-8DA3-D29177E5CD9F}"/>
              </a:ext>
            </a:extLst>
          </p:cNvPr>
          <p:cNvSpPr>
            <a:spLocks noGrp="1"/>
          </p:cNvSpPr>
          <p:nvPr>
            <p:ph type="ctrTitle"/>
          </p:nvPr>
        </p:nvSpPr>
        <p:spPr>
          <a:xfrm>
            <a:off x="1403631" y="4983063"/>
            <a:ext cx="9283781" cy="815671"/>
          </a:xfrm>
        </p:spPr>
        <p:txBody>
          <a:bodyPr anchor="ctr">
            <a:normAutofit/>
          </a:bodyPr>
          <a:lstStyle/>
          <a:p>
            <a:r>
              <a:rPr lang="en-US" sz="4400" dirty="0">
                <a:latin typeface="Britannic Bold" panose="020B0903060703020204" pitchFamily="34" charset="0"/>
              </a:rPr>
              <a:t>The Commitment of Baptism</a:t>
            </a:r>
          </a:p>
        </p:txBody>
      </p:sp>
      <p:sp>
        <p:nvSpPr>
          <p:cNvPr id="3" name="Subtitle 2">
            <a:extLst>
              <a:ext uri="{FF2B5EF4-FFF2-40B4-BE49-F238E27FC236}">
                <a16:creationId xmlns:a16="http://schemas.microsoft.com/office/drawing/2014/main" id="{01B14E94-3A82-43F5-ADAB-D3D1CD4A15A2}"/>
              </a:ext>
            </a:extLst>
          </p:cNvPr>
          <p:cNvSpPr>
            <a:spLocks noGrp="1"/>
          </p:cNvSpPr>
          <p:nvPr>
            <p:ph type="subTitle" idx="1"/>
          </p:nvPr>
        </p:nvSpPr>
        <p:spPr>
          <a:xfrm>
            <a:off x="1403632" y="5859082"/>
            <a:ext cx="9283781" cy="626237"/>
          </a:xfrm>
        </p:spPr>
        <p:txBody>
          <a:bodyPr anchor="ctr">
            <a:normAutofit/>
          </a:bodyPr>
          <a:lstStyle/>
          <a:p>
            <a:r>
              <a:rPr lang="en-US" dirty="0"/>
              <a:t>Galatians 3:21-28</a:t>
            </a:r>
            <a:endParaRPr lang="en-US" sz="3600" dirty="0">
              <a:latin typeface="Georgia" panose="02040502050405020303" pitchFamily="18" charset="0"/>
            </a:endParaRPr>
          </a:p>
        </p:txBody>
      </p:sp>
    </p:spTree>
    <p:extLst>
      <p:ext uri="{BB962C8B-B14F-4D97-AF65-F5344CB8AC3E}">
        <p14:creationId xmlns:p14="http://schemas.microsoft.com/office/powerpoint/2010/main" val="204267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on a bench&#10;&#10;Description automatically generated with low confidence">
            <a:extLst>
              <a:ext uri="{FF2B5EF4-FFF2-40B4-BE49-F238E27FC236}">
                <a16:creationId xmlns:a16="http://schemas.microsoft.com/office/drawing/2014/main" id="{C37361FD-2903-4426-9911-4223AD550958}"/>
              </a:ext>
            </a:extLst>
          </p:cNvPr>
          <p:cNvPicPr>
            <a:picLocks noChangeAspect="1"/>
          </p:cNvPicPr>
          <p:nvPr/>
        </p:nvPicPr>
        <p:blipFill rotWithShape="1">
          <a:blip r:embed="rId2">
            <a:extLst>
              <a:ext uri="{28A0092B-C50C-407E-A947-70E740481C1C}">
                <a14:useLocalDpi xmlns:a14="http://schemas.microsoft.com/office/drawing/2010/main" val="0"/>
              </a:ext>
            </a:extLst>
          </a:blip>
          <a:srcRect t="5224" r="13818" b="386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72CC7FB-799F-43A7-8C0C-46D9A284CAB0}"/>
              </a:ext>
            </a:extLst>
          </p:cNvPr>
          <p:cNvSpPr/>
          <p:nvPr/>
        </p:nvSpPr>
        <p:spPr>
          <a:xfrm>
            <a:off x="0" y="0"/>
            <a:ext cx="4253593" cy="68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FDE107-E0D3-4889-B927-037DF02457B8}"/>
              </a:ext>
            </a:extLst>
          </p:cNvPr>
          <p:cNvSpPr/>
          <p:nvPr/>
        </p:nvSpPr>
        <p:spPr>
          <a:xfrm>
            <a:off x="4314965" y="10"/>
            <a:ext cx="7877035" cy="68579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7C91-85D2-479C-8DA3-D29177E5CD9F}"/>
              </a:ext>
            </a:extLst>
          </p:cNvPr>
          <p:cNvSpPr>
            <a:spLocks noGrp="1"/>
          </p:cNvSpPr>
          <p:nvPr>
            <p:ph type="ctrTitle"/>
          </p:nvPr>
        </p:nvSpPr>
        <p:spPr>
          <a:xfrm>
            <a:off x="477980" y="436563"/>
            <a:ext cx="6571749" cy="844427"/>
          </a:xfrm>
        </p:spPr>
        <p:txBody>
          <a:bodyPr anchor="ctr">
            <a:normAutofit/>
          </a:bodyPr>
          <a:lstStyle/>
          <a:p>
            <a:pPr algn="l"/>
            <a:r>
              <a:rPr lang="en-US" sz="4000" dirty="0">
                <a:latin typeface="Britannic Bold" panose="020B0903060703020204" pitchFamily="34" charset="0"/>
              </a:rPr>
              <a:t>The Repentance of Baptism</a:t>
            </a:r>
          </a:p>
        </p:txBody>
      </p:sp>
      <p:sp>
        <p:nvSpPr>
          <p:cNvPr id="3" name="Subtitle 2">
            <a:extLst>
              <a:ext uri="{FF2B5EF4-FFF2-40B4-BE49-F238E27FC236}">
                <a16:creationId xmlns:a16="http://schemas.microsoft.com/office/drawing/2014/main" id="{01B14E94-3A82-43F5-ADAB-D3D1CD4A15A2}"/>
              </a:ext>
            </a:extLst>
          </p:cNvPr>
          <p:cNvSpPr>
            <a:spLocks noGrp="1"/>
          </p:cNvSpPr>
          <p:nvPr>
            <p:ph type="subTitle" idx="1"/>
          </p:nvPr>
        </p:nvSpPr>
        <p:spPr>
          <a:xfrm>
            <a:off x="477980" y="1717542"/>
            <a:ext cx="11156127" cy="4909399"/>
          </a:xfrm>
        </p:spPr>
        <p:txBody>
          <a:bodyPr anchor="t">
            <a:normAutofit/>
          </a:bodyPr>
          <a:lstStyle/>
          <a:p>
            <a:pPr marL="457200" indent="-457200" algn="l">
              <a:buClr>
                <a:srgbClr val="FF0000"/>
              </a:buClr>
              <a:buFont typeface="Calibri" panose="020F0502020204030204" pitchFamily="34" charset="0"/>
              <a:buChar char="―"/>
            </a:pPr>
            <a:r>
              <a:rPr lang="en-US" sz="3200" dirty="0">
                <a:latin typeface="Georgia" panose="02040502050405020303" pitchFamily="18" charset="0"/>
              </a:rPr>
              <a:t>Baptism expresses commitment to turn from sinful ways..</a:t>
            </a:r>
          </a:p>
          <a:p>
            <a:pPr marL="914400" lvl="1" indent="-457200" algn="l">
              <a:buFont typeface="Calibri" panose="020F0502020204030204" pitchFamily="34" charset="0"/>
              <a:buChar char="―"/>
            </a:pPr>
            <a:r>
              <a:rPr lang="en-US" sz="2800" dirty="0"/>
              <a:t>Like getting married (commit to that one person for life)</a:t>
            </a:r>
          </a:p>
          <a:p>
            <a:pPr marL="914400" lvl="1" indent="-457200" algn="l">
              <a:buFont typeface="Calibri" panose="020F0502020204030204" pitchFamily="34" charset="0"/>
              <a:buChar char="―"/>
            </a:pPr>
            <a:r>
              <a:rPr lang="en-US" sz="2800" dirty="0">
                <a:latin typeface="Georgia" panose="02040502050405020303" pitchFamily="18" charset="0"/>
              </a:rPr>
              <a:t>Repentance (metanoia) change of mind</a:t>
            </a:r>
          </a:p>
          <a:p>
            <a:pPr marL="914400" lvl="1" indent="-457200" algn="l">
              <a:buFont typeface="Calibri" panose="020F0502020204030204" pitchFamily="34" charset="0"/>
              <a:buChar char="―"/>
            </a:pPr>
            <a:r>
              <a:rPr lang="en-US" sz="2800" dirty="0"/>
              <a:t>Feel remorse/regret/godly sorrow Luke 10:13 2 Cor 7:7-8</a:t>
            </a:r>
          </a:p>
          <a:p>
            <a:pPr marL="914400" lvl="1" indent="-457200" algn="l">
              <a:buFont typeface="Calibri" panose="020F0502020204030204" pitchFamily="34" charset="0"/>
              <a:buChar char="―"/>
            </a:pPr>
            <a:r>
              <a:rPr lang="en-US" sz="2800" dirty="0">
                <a:latin typeface="Georgia" panose="02040502050405020303" pitchFamily="18" charset="0"/>
              </a:rPr>
              <a:t>Also brings joy</a:t>
            </a:r>
            <a:r>
              <a:rPr lang="en-US" sz="2800" dirty="0"/>
              <a:t>/decision to make change Luke 15:7</a:t>
            </a:r>
          </a:p>
          <a:p>
            <a:pPr marL="457200" indent="-457200" algn="l">
              <a:buFont typeface="Calibri" panose="020F0502020204030204" pitchFamily="34" charset="0"/>
              <a:buChar char="―"/>
            </a:pPr>
            <a:r>
              <a:rPr lang="en-US" sz="3200" dirty="0"/>
              <a:t>Turning from sin/Conversion to Christ</a:t>
            </a:r>
          </a:p>
          <a:p>
            <a:pPr marL="914400" lvl="1" indent="-457200" algn="l">
              <a:buFont typeface="Calibri" panose="020F0502020204030204" pitchFamily="34" charset="0"/>
              <a:buChar char="―"/>
            </a:pPr>
            <a:r>
              <a:rPr lang="en-US" sz="2800" dirty="0">
                <a:latin typeface="Georgia" panose="02040502050405020303" pitchFamily="18" charset="0"/>
              </a:rPr>
              <a:t>God offers cleansing/forgiveness from our sin</a:t>
            </a:r>
          </a:p>
          <a:p>
            <a:pPr marL="914400" lvl="1" indent="-457200" algn="l">
              <a:buFont typeface="Calibri" panose="020F0502020204030204" pitchFamily="34" charset="0"/>
              <a:buChar char="―"/>
            </a:pPr>
            <a:r>
              <a:rPr lang="en-US" sz="2800" dirty="0"/>
              <a:t>By faith we must be willing to give up sinful life</a:t>
            </a:r>
            <a:endParaRPr lang="en-US" sz="2800" dirty="0">
              <a:latin typeface="Georgia" panose="02040502050405020303" pitchFamily="18" charset="0"/>
            </a:endParaRPr>
          </a:p>
        </p:txBody>
      </p:sp>
    </p:spTree>
    <p:extLst>
      <p:ext uri="{BB962C8B-B14F-4D97-AF65-F5344CB8AC3E}">
        <p14:creationId xmlns:p14="http://schemas.microsoft.com/office/powerpoint/2010/main" val="327721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on a bench&#10;&#10;Description automatically generated with low confidence">
            <a:extLst>
              <a:ext uri="{FF2B5EF4-FFF2-40B4-BE49-F238E27FC236}">
                <a16:creationId xmlns:a16="http://schemas.microsoft.com/office/drawing/2014/main" id="{C37361FD-2903-4426-9911-4223AD550958}"/>
              </a:ext>
            </a:extLst>
          </p:cNvPr>
          <p:cNvPicPr>
            <a:picLocks noChangeAspect="1"/>
          </p:cNvPicPr>
          <p:nvPr/>
        </p:nvPicPr>
        <p:blipFill rotWithShape="1">
          <a:blip r:embed="rId2">
            <a:extLst>
              <a:ext uri="{28A0092B-C50C-407E-A947-70E740481C1C}">
                <a14:useLocalDpi xmlns:a14="http://schemas.microsoft.com/office/drawing/2010/main" val="0"/>
              </a:ext>
            </a:extLst>
          </a:blip>
          <a:srcRect t="5224" r="13818" b="386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72CC7FB-799F-43A7-8C0C-46D9A284CAB0}"/>
              </a:ext>
            </a:extLst>
          </p:cNvPr>
          <p:cNvSpPr/>
          <p:nvPr/>
        </p:nvSpPr>
        <p:spPr>
          <a:xfrm>
            <a:off x="0" y="0"/>
            <a:ext cx="4253593" cy="68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FDE107-E0D3-4889-B927-037DF02457B8}"/>
              </a:ext>
            </a:extLst>
          </p:cNvPr>
          <p:cNvSpPr/>
          <p:nvPr/>
        </p:nvSpPr>
        <p:spPr>
          <a:xfrm>
            <a:off x="4314965" y="10"/>
            <a:ext cx="7877035" cy="68579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7C91-85D2-479C-8DA3-D29177E5CD9F}"/>
              </a:ext>
            </a:extLst>
          </p:cNvPr>
          <p:cNvSpPr>
            <a:spLocks noGrp="1"/>
          </p:cNvSpPr>
          <p:nvPr>
            <p:ph type="ctrTitle"/>
          </p:nvPr>
        </p:nvSpPr>
        <p:spPr>
          <a:xfrm>
            <a:off x="477980" y="436563"/>
            <a:ext cx="6571749" cy="844427"/>
          </a:xfrm>
        </p:spPr>
        <p:txBody>
          <a:bodyPr anchor="ctr">
            <a:normAutofit/>
          </a:bodyPr>
          <a:lstStyle/>
          <a:p>
            <a:pPr algn="l"/>
            <a:r>
              <a:rPr lang="en-US" sz="4000" dirty="0">
                <a:latin typeface="Britannic Bold" panose="020B0903060703020204" pitchFamily="34" charset="0"/>
              </a:rPr>
              <a:t>The Repentance of Baptism</a:t>
            </a:r>
          </a:p>
        </p:txBody>
      </p:sp>
      <p:sp>
        <p:nvSpPr>
          <p:cNvPr id="3" name="Subtitle 2">
            <a:extLst>
              <a:ext uri="{FF2B5EF4-FFF2-40B4-BE49-F238E27FC236}">
                <a16:creationId xmlns:a16="http://schemas.microsoft.com/office/drawing/2014/main" id="{01B14E94-3A82-43F5-ADAB-D3D1CD4A15A2}"/>
              </a:ext>
            </a:extLst>
          </p:cNvPr>
          <p:cNvSpPr>
            <a:spLocks noGrp="1"/>
          </p:cNvSpPr>
          <p:nvPr>
            <p:ph type="subTitle" idx="1"/>
          </p:nvPr>
        </p:nvSpPr>
        <p:spPr>
          <a:xfrm>
            <a:off x="477980" y="1614790"/>
            <a:ext cx="11156127" cy="4909399"/>
          </a:xfrm>
        </p:spPr>
        <p:txBody>
          <a:bodyPr anchor="t">
            <a:normAutofit/>
          </a:bodyPr>
          <a:lstStyle/>
          <a:p>
            <a:pPr marL="457200" indent="-457200" algn="l">
              <a:buClr>
                <a:srgbClr val="FF0000"/>
              </a:buClr>
              <a:buFont typeface="Calibri" panose="020F0502020204030204" pitchFamily="34" charset="0"/>
              <a:buChar char="―"/>
            </a:pPr>
            <a:r>
              <a:rPr lang="en-US" sz="3200" dirty="0">
                <a:latin typeface="Georgia" panose="02040502050405020303" pitchFamily="18" charset="0"/>
              </a:rPr>
              <a:t>Baptism expresses commitment to turn from sinful ways..</a:t>
            </a:r>
          </a:p>
          <a:p>
            <a:pPr marL="914400" lvl="1" indent="-457200" algn="l">
              <a:buFont typeface="Calibri" panose="020F0502020204030204" pitchFamily="34" charset="0"/>
              <a:buChar char="―"/>
            </a:pPr>
            <a:r>
              <a:rPr lang="en-US" sz="2800" dirty="0"/>
              <a:t>Acts 2:38 “Repent, and let every one of you be baptized in the name of Jesus Christ for the remission of sins..</a:t>
            </a:r>
          </a:p>
          <a:p>
            <a:pPr marL="914400" lvl="1" indent="-457200" algn="l">
              <a:buFont typeface="Calibri" panose="020F0502020204030204" pitchFamily="34" charset="0"/>
              <a:buChar char="―"/>
            </a:pPr>
            <a:r>
              <a:rPr lang="en-US" sz="2800" dirty="0">
                <a:latin typeface="Georgia" panose="02040502050405020303" pitchFamily="18" charset="0"/>
              </a:rPr>
              <a:t>Acts 3:19 “</a:t>
            </a:r>
            <a:r>
              <a:rPr lang="en-US" sz="2800" dirty="0"/>
              <a:t>Repent therefore and be converted, that your sins may be blotted out, so that times of refreshing may come from the presence of the Lord..</a:t>
            </a:r>
          </a:p>
          <a:p>
            <a:pPr marL="914400" lvl="1" indent="-457200" algn="l">
              <a:buFont typeface="Calibri" panose="020F0502020204030204" pitchFamily="34" charset="0"/>
              <a:buChar char="―"/>
            </a:pPr>
            <a:r>
              <a:rPr lang="en-US" sz="2800" dirty="0"/>
              <a:t>Acts 20:21 testifying to Jews, and also to Greeks, repentance toward God and faith toward our Lord Jesus Christ. </a:t>
            </a:r>
          </a:p>
          <a:p>
            <a:pPr marL="914400" lvl="1" indent="-457200" algn="l">
              <a:buFont typeface="Calibri" panose="020F0502020204030204" pitchFamily="34" charset="0"/>
              <a:buChar char="―"/>
            </a:pPr>
            <a:r>
              <a:rPr lang="en-US" sz="2800" dirty="0">
                <a:latin typeface="Georgia" panose="02040502050405020303" pitchFamily="18" charset="0"/>
              </a:rPr>
              <a:t>Acts 26:20 </a:t>
            </a:r>
            <a:r>
              <a:rPr lang="en-US" sz="3000" dirty="0"/>
              <a:t>I declared first to the Jews, and </a:t>
            </a:r>
            <a:r>
              <a:rPr lang="en-US" sz="3000" i="1" dirty="0"/>
              <a:t>then</a:t>
            </a:r>
            <a:r>
              <a:rPr lang="en-US" sz="3000" dirty="0"/>
              <a:t> to the Gentiles, that they should repent, turn to God, and do works befitting repentance. </a:t>
            </a:r>
            <a:endParaRPr lang="en-US" sz="3000" dirty="0">
              <a:latin typeface="Georgia" panose="02040502050405020303" pitchFamily="18" charset="0"/>
            </a:endParaRPr>
          </a:p>
        </p:txBody>
      </p:sp>
    </p:spTree>
    <p:extLst>
      <p:ext uri="{BB962C8B-B14F-4D97-AF65-F5344CB8AC3E}">
        <p14:creationId xmlns:p14="http://schemas.microsoft.com/office/powerpoint/2010/main" val="6594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on a bench&#10;&#10;Description automatically generated with low confidence">
            <a:extLst>
              <a:ext uri="{FF2B5EF4-FFF2-40B4-BE49-F238E27FC236}">
                <a16:creationId xmlns:a16="http://schemas.microsoft.com/office/drawing/2014/main" id="{C37361FD-2903-4426-9911-4223AD550958}"/>
              </a:ext>
            </a:extLst>
          </p:cNvPr>
          <p:cNvPicPr>
            <a:picLocks noChangeAspect="1"/>
          </p:cNvPicPr>
          <p:nvPr/>
        </p:nvPicPr>
        <p:blipFill rotWithShape="1">
          <a:blip r:embed="rId2">
            <a:extLst>
              <a:ext uri="{28A0092B-C50C-407E-A947-70E740481C1C}">
                <a14:useLocalDpi xmlns:a14="http://schemas.microsoft.com/office/drawing/2010/main" val="0"/>
              </a:ext>
            </a:extLst>
          </a:blip>
          <a:srcRect t="5224" r="13818" b="386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72CC7FB-799F-43A7-8C0C-46D9A284CAB0}"/>
              </a:ext>
            </a:extLst>
          </p:cNvPr>
          <p:cNvSpPr/>
          <p:nvPr/>
        </p:nvSpPr>
        <p:spPr>
          <a:xfrm>
            <a:off x="0" y="0"/>
            <a:ext cx="4253593" cy="68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FDE107-E0D3-4889-B927-037DF02457B8}"/>
              </a:ext>
            </a:extLst>
          </p:cNvPr>
          <p:cNvSpPr/>
          <p:nvPr/>
        </p:nvSpPr>
        <p:spPr>
          <a:xfrm>
            <a:off x="4314965" y="10"/>
            <a:ext cx="7877035" cy="68579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7C91-85D2-479C-8DA3-D29177E5CD9F}"/>
              </a:ext>
            </a:extLst>
          </p:cNvPr>
          <p:cNvSpPr>
            <a:spLocks noGrp="1"/>
          </p:cNvSpPr>
          <p:nvPr>
            <p:ph type="ctrTitle"/>
          </p:nvPr>
        </p:nvSpPr>
        <p:spPr>
          <a:xfrm>
            <a:off x="477980" y="436563"/>
            <a:ext cx="5804833" cy="844427"/>
          </a:xfrm>
        </p:spPr>
        <p:txBody>
          <a:bodyPr anchor="ctr">
            <a:normAutofit fontScale="90000"/>
          </a:bodyPr>
          <a:lstStyle/>
          <a:p>
            <a:pPr algn="l"/>
            <a:r>
              <a:rPr lang="en-US" sz="4000" dirty="0">
                <a:latin typeface="Britannic Bold" panose="020B0903060703020204" pitchFamily="34" charset="0"/>
              </a:rPr>
              <a:t>The Holy Spirit of Baptism</a:t>
            </a:r>
          </a:p>
        </p:txBody>
      </p:sp>
      <p:sp>
        <p:nvSpPr>
          <p:cNvPr id="3" name="Subtitle 2">
            <a:extLst>
              <a:ext uri="{FF2B5EF4-FFF2-40B4-BE49-F238E27FC236}">
                <a16:creationId xmlns:a16="http://schemas.microsoft.com/office/drawing/2014/main" id="{01B14E94-3A82-43F5-ADAB-D3D1CD4A15A2}"/>
              </a:ext>
            </a:extLst>
          </p:cNvPr>
          <p:cNvSpPr>
            <a:spLocks noGrp="1"/>
          </p:cNvSpPr>
          <p:nvPr>
            <p:ph type="subTitle" idx="1"/>
          </p:nvPr>
        </p:nvSpPr>
        <p:spPr>
          <a:xfrm>
            <a:off x="477980" y="1717543"/>
            <a:ext cx="11156127" cy="4514773"/>
          </a:xfrm>
        </p:spPr>
        <p:txBody>
          <a:bodyPr anchor="t">
            <a:normAutofit/>
          </a:bodyPr>
          <a:lstStyle/>
          <a:p>
            <a:pPr marL="457200" indent="-457200" algn="l">
              <a:buClr>
                <a:srgbClr val="FF0000"/>
              </a:buClr>
              <a:buFont typeface="Calibri" panose="020F0502020204030204" pitchFamily="34" charset="0"/>
              <a:buChar char="―"/>
            </a:pPr>
            <a:r>
              <a:rPr lang="en-US" sz="3200" dirty="0">
                <a:latin typeface="Georgia" panose="02040502050405020303" pitchFamily="18" charset="0"/>
              </a:rPr>
              <a:t>The Gift of the Holy Spirit is promised to those who believe/repent/are baptized</a:t>
            </a:r>
          </a:p>
          <a:p>
            <a:pPr marL="914400" lvl="1" indent="-457200" algn="l">
              <a:buFont typeface="Calibri" panose="020F0502020204030204" pitchFamily="34" charset="0"/>
              <a:buChar char="―"/>
            </a:pPr>
            <a:r>
              <a:rPr lang="en-US" sz="2800" dirty="0">
                <a:latin typeface="Georgia" panose="02040502050405020303" pitchFamily="18" charset="0"/>
              </a:rPr>
              <a:t>Acts 2:38 </a:t>
            </a:r>
            <a:r>
              <a:rPr lang="en-US" sz="2800" dirty="0"/>
              <a:t>Repent, and let every one of you be baptized in the name of Jesus Christ for the remission of sins; and you shall receive the gift of the Holy Spirit. </a:t>
            </a:r>
          </a:p>
          <a:p>
            <a:pPr marL="914400" lvl="1" indent="-457200" algn="l">
              <a:buFont typeface="Calibri" panose="020F0502020204030204" pitchFamily="34" charset="0"/>
              <a:buChar char="―"/>
            </a:pPr>
            <a:r>
              <a:rPr lang="en-US" sz="2800" dirty="0">
                <a:latin typeface="Georgia" panose="02040502050405020303" pitchFamily="18" charset="0"/>
              </a:rPr>
              <a:t>John 3:3-5 </a:t>
            </a:r>
            <a:r>
              <a:rPr lang="en-US" sz="2800" dirty="0"/>
              <a:t>unless one is born of water and the Spirit, he cannot enter the kingdom of God.. Do not marvel that I said to you, ‘You must be born again.’</a:t>
            </a:r>
            <a:endParaRPr lang="en-US" sz="2800" dirty="0">
              <a:latin typeface="Georgia" panose="02040502050405020303" pitchFamily="18" charset="0"/>
            </a:endParaRPr>
          </a:p>
          <a:p>
            <a:pPr marL="914400" lvl="1" indent="-457200" algn="l">
              <a:buFont typeface="Calibri" panose="020F0502020204030204" pitchFamily="34" charset="0"/>
              <a:buChar char="―"/>
            </a:pPr>
            <a:r>
              <a:rPr lang="en-US" sz="2800" dirty="0">
                <a:latin typeface="Georgia" panose="02040502050405020303" pitchFamily="18" charset="0"/>
              </a:rPr>
              <a:t>Acts 5:32 </a:t>
            </a:r>
            <a:r>
              <a:rPr lang="en-US" sz="2800" dirty="0"/>
              <a:t>And we are His witnesses to these things, and </a:t>
            </a:r>
            <a:r>
              <a:rPr lang="en-US" sz="2800" i="1" dirty="0"/>
              <a:t>so</a:t>
            </a:r>
            <a:r>
              <a:rPr lang="en-US" sz="2800" dirty="0"/>
              <a:t> also </a:t>
            </a:r>
            <a:r>
              <a:rPr lang="en-US" sz="2800" i="1" dirty="0"/>
              <a:t>is</a:t>
            </a:r>
            <a:r>
              <a:rPr lang="en-US" sz="2800" dirty="0"/>
              <a:t> the Holy Spirit whom God has given to those who obey Him.”</a:t>
            </a:r>
            <a:endParaRPr lang="en-US" sz="2800" dirty="0">
              <a:latin typeface="Georgia" panose="02040502050405020303" pitchFamily="18" charset="0"/>
            </a:endParaRPr>
          </a:p>
        </p:txBody>
      </p:sp>
    </p:spTree>
    <p:extLst>
      <p:ext uri="{BB962C8B-B14F-4D97-AF65-F5344CB8AC3E}">
        <p14:creationId xmlns:p14="http://schemas.microsoft.com/office/powerpoint/2010/main" val="25967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on a bench&#10;&#10;Description automatically generated with low confidence">
            <a:extLst>
              <a:ext uri="{FF2B5EF4-FFF2-40B4-BE49-F238E27FC236}">
                <a16:creationId xmlns:a16="http://schemas.microsoft.com/office/drawing/2014/main" id="{C37361FD-2903-4426-9911-4223AD550958}"/>
              </a:ext>
            </a:extLst>
          </p:cNvPr>
          <p:cNvPicPr>
            <a:picLocks noChangeAspect="1"/>
          </p:cNvPicPr>
          <p:nvPr/>
        </p:nvPicPr>
        <p:blipFill rotWithShape="1">
          <a:blip r:embed="rId2">
            <a:extLst>
              <a:ext uri="{28A0092B-C50C-407E-A947-70E740481C1C}">
                <a14:useLocalDpi xmlns:a14="http://schemas.microsoft.com/office/drawing/2010/main" val="0"/>
              </a:ext>
            </a:extLst>
          </a:blip>
          <a:srcRect t="5224" r="13818" b="386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72CC7FB-799F-43A7-8C0C-46D9A284CAB0}"/>
              </a:ext>
            </a:extLst>
          </p:cNvPr>
          <p:cNvSpPr/>
          <p:nvPr/>
        </p:nvSpPr>
        <p:spPr>
          <a:xfrm>
            <a:off x="0" y="0"/>
            <a:ext cx="4253593" cy="68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FDE107-E0D3-4889-B927-037DF02457B8}"/>
              </a:ext>
            </a:extLst>
          </p:cNvPr>
          <p:cNvSpPr/>
          <p:nvPr/>
        </p:nvSpPr>
        <p:spPr>
          <a:xfrm>
            <a:off x="4314965" y="10"/>
            <a:ext cx="7877035" cy="68579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7C91-85D2-479C-8DA3-D29177E5CD9F}"/>
              </a:ext>
            </a:extLst>
          </p:cNvPr>
          <p:cNvSpPr>
            <a:spLocks noGrp="1"/>
          </p:cNvSpPr>
          <p:nvPr>
            <p:ph type="ctrTitle"/>
          </p:nvPr>
        </p:nvSpPr>
        <p:spPr>
          <a:xfrm>
            <a:off x="477980" y="436563"/>
            <a:ext cx="5804833" cy="844427"/>
          </a:xfrm>
        </p:spPr>
        <p:txBody>
          <a:bodyPr anchor="ctr">
            <a:normAutofit fontScale="90000"/>
          </a:bodyPr>
          <a:lstStyle/>
          <a:p>
            <a:pPr algn="l"/>
            <a:r>
              <a:rPr lang="en-US" sz="4000" dirty="0">
                <a:latin typeface="Britannic Bold" panose="020B0903060703020204" pitchFamily="34" charset="0"/>
              </a:rPr>
              <a:t>The Holy Spirit of Baptism</a:t>
            </a:r>
          </a:p>
        </p:txBody>
      </p:sp>
      <p:sp>
        <p:nvSpPr>
          <p:cNvPr id="3" name="Subtitle 2">
            <a:extLst>
              <a:ext uri="{FF2B5EF4-FFF2-40B4-BE49-F238E27FC236}">
                <a16:creationId xmlns:a16="http://schemas.microsoft.com/office/drawing/2014/main" id="{01B14E94-3A82-43F5-ADAB-D3D1CD4A15A2}"/>
              </a:ext>
            </a:extLst>
          </p:cNvPr>
          <p:cNvSpPr>
            <a:spLocks noGrp="1"/>
          </p:cNvSpPr>
          <p:nvPr>
            <p:ph type="subTitle" idx="1"/>
          </p:nvPr>
        </p:nvSpPr>
        <p:spPr>
          <a:xfrm>
            <a:off x="554844" y="1599556"/>
            <a:ext cx="11156127" cy="4514773"/>
          </a:xfrm>
        </p:spPr>
        <p:txBody>
          <a:bodyPr anchor="t">
            <a:normAutofit lnSpcReduction="10000"/>
          </a:bodyPr>
          <a:lstStyle/>
          <a:p>
            <a:pPr marL="457200" indent="-457200" algn="l">
              <a:buFont typeface="Calibri" panose="020F0502020204030204" pitchFamily="34" charset="0"/>
              <a:buChar char="―"/>
            </a:pPr>
            <a:r>
              <a:rPr lang="en-US" sz="3200" dirty="0"/>
              <a:t>Romans 8:9-11 </a:t>
            </a:r>
            <a:r>
              <a:rPr lang="en-US" sz="2800" dirty="0"/>
              <a:t>But you are not in the flesh but in the Spirit, if indeed the Spirit of God dwells in you. Now if anyone does not have the Spirit of Christ, he is not His. </a:t>
            </a:r>
            <a:r>
              <a:rPr lang="en-US" sz="2800" baseline="30000" dirty="0"/>
              <a:t>10 </a:t>
            </a:r>
            <a:r>
              <a:rPr lang="en-US" sz="2800" dirty="0"/>
              <a:t>And if Christ </a:t>
            </a:r>
            <a:r>
              <a:rPr lang="en-US" sz="2800" i="1" dirty="0"/>
              <a:t>is</a:t>
            </a:r>
            <a:r>
              <a:rPr lang="en-US" sz="2800" dirty="0"/>
              <a:t> in you, the body </a:t>
            </a:r>
            <a:r>
              <a:rPr lang="en-US" sz="2800" i="1" dirty="0"/>
              <a:t>is</a:t>
            </a:r>
            <a:r>
              <a:rPr lang="en-US" sz="2800" dirty="0"/>
              <a:t> dead because of sin, but the Spirit </a:t>
            </a:r>
            <a:r>
              <a:rPr lang="en-US" sz="2800" i="1" dirty="0"/>
              <a:t>is</a:t>
            </a:r>
            <a:r>
              <a:rPr lang="en-US" sz="2800" dirty="0"/>
              <a:t> life because of righteousness. </a:t>
            </a:r>
            <a:r>
              <a:rPr lang="en-US" sz="2800" baseline="30000" dirty="0"/>
              <a:t>11 </a:t>
            </a:r>
            <a:r>
              <a:rPr lang="en-US" sz="2800" dirty="0"/>
              <a:t>But if the Spirit of Him who raised Jesus from the dead dwells in you, He who raised Christ from the dead will also give life to your mortal bodies through His Spirit who dwells in you</a:t>
            </a:r>
          </a:p>
          <a:p>
            <a:pPr marL="457200" indent="-457200" algn="l">
              <a:buFont typeface="Calibri" panose="020F0502020204030204" pitchFamily="34" charset="0"/>
              <a:buChar char="―"/>
            </a:pPr>
            <a:r>
              <a:rPr lang="en-US" sz="2800" dirty="0">
                <a:latin typeface="Georgia" panose="02040502050405020303" pitchFamily="18" charset="0"/>
              </a:rPr>
              <a:t>Eph 1:13-14 </a:t>
            </a:r>
            <a:r>
              <a:rPr lang="en-US" sz="2800" dirty="0"/>
              <a:t>In Him you also </a:t>
            </a:r>
            <a:r>
              <a:rPr lang="en-US" sz="2800" i="1" dirty="0"/>
              <a:t>trusted,</a:t>
            </a:r>
            <a:r>
              <a:rPr lang="en-US" sz="2800" dirty="0"/>
              <a:t> after you heard the word of truth, the gospel of your salvation; in whom also, having believed, you were sealed with the Holy Spirit of promise, </a:t>
            </a:r>
            <a:r>
              <a:rPr lang="en-US" sz="2800" baseline="30000" dirty="0"/>
              <a:t>14 </a:t>
            </a:r>
            <a:r>
              <a:rPr lang="en-US" sz="2800" dirty="0"/>
              <a:t>who</a:t>
            </a:r>
            <a:r>
              <a:rPr lang="en-US" sz="2800" baseline="30000" dirty="0"/>
              <a:t> </a:t>
            </a:r>
            <a:r>
              <a:rPr lang="en-US" sz="2800" dirty="0"/>
              <a:t>is the guarantee of our inheritance until the redemption of the purchased possession, to the praise of His glory.</a:t>
            </a:r>
            <a:endParaRPr lang="en-US" sz="2800" dirty="0">
              <a:latin typeface="Georgia" panose="02040502050405020303" pitchFamily="18" charset="0"/>
            </a:endParaRPr>
          </a:p>
        </p:txBody>
      </p:sp>
    </p:spTree>
    <p:extLst>
      <p:ext uri="{BB962C8B-B14F-4D97-AF65-F5344CB8AC3E}">
        <p14:creationId xmlns:p14="http://schemas.microsoft.com/office/powerpoint/2010/main" val="85373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on a bench&#10;&#10;Description automatically generated with low confidence">
            <a:extLst>
              <a:ext uri="{FF2B5EF4-FFF2-40B4-BE49-F238E27FC236}">
                <a16:creationId xmlns:a16="http://schemas.microsoft.com/office/drawing/2014/main" id="{C37361FD-2903-4426-9911-4223AD550958}"/>
              </a:ext>
            </a:extLst>
          </p:cNvPr>
          <p:cNvPicPr>
            <a:picLocks noChangeAspect="1"/>
          </p:cNvPicPr>
          <p:nvPr/>
        </p:nvPicPr>
        <p:blipFill rotWithShape="1">
          <a:blip r:embed="rId2">
            <a:extLst>
              <a:ext uri="{28A0092B-C50C-407E-A947-70E740481C1C}">
                <a14:useLocalDpi xmlns:a14="http://schemas.microsoft.com/office/drawing/2010/main" val="0"/>
              </a:ext>
            </a:extLst>
          </a:blip>
          <a:srcRect t="5224" r="13818" b="386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72CC7FB-799F-43A7-8C0C-46D9A284CAB0}"/>
              </a:ext>
            </a:extLst>
          </p:cNvPr>
          <p:cNvSpPr/>
          <p:nvPr/>
        </p:nvSpPr>
        <p:spPr>
          <a:xfrm>
            <a:off x="0" y="0"/>
            <a:ext cx="4253593" cy="68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FDE107-E0D3-4889-B927-037DF02457B8}"/>
              </a:ext>
            </a:extLst>
          </p:cNvPr>
          <p:cNvSpPr/>
          <p:nvPr/>
        </p:nvSpPr>
        <p:spPr>
          <a:xfrm>
            <a:off x="4314965" y="10"/>
            <a:ext cx="7877035" cy="68579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7C91-85D2-479C-8DA3-D29177E5CD9F}"/>
              </a:ext>
            </a:extLst>
          </p:cNvPr>
          <p:cNvSpPr>
            <a:spLocks noGrp="1"/>
          </p:cNvSpPr>
          <p:nvPr>
            <p:ph type="ctrTitle"/>
          </p:nvPr>
        </p:nvSpPr>
        <p:spPr>
          <a:xfrm>
            <a:off x="477980" y="436563"/>
            <a:ext cx="5804833" cy="844427"/>
          </a:xfrm>
        </p:spPr>
        <p:txBody>
          <a:bodyPr anchor="ctr">
            <a:normAutofit fontScale="90000"/>
          </a:bodyPr>
          <a:lstStyle/>
          <a:p>
            <a:pPr algn="l"/>
            <a:r>
              <a:rPr lang="en-US" sz="4000" dirty="0">
                <a:latin typeface="Britannic Bold" panose="020B0903060703020204" pitchFamily="34" charset="0"/>
              </a:rPr>
              <a:t>The Holy Spirit of Baptism</a:t>
            </a:r>
          </a:p>
        </p:txBody>
      </p:sp>
      <p:sp>
        <p:nvSpPr>
          <p:cNvPr id="3" name="Subtitle 2">
            <a:extLst>
              <a:ext uri="{FF2B5EF4-FFF2-40B4-BE49-F238E27FC236}">
                <a16:creationId xmlns:a16="http://schemas.microsoft.com/office/drawing/2014/main" id="{01B14E94-3A82-43F5-ADAB-D3D1CD4A15A2}"/>
              </a:ext>
            </a:extLst>
          </p:cNvPr>
          <p:cNvSpPr>
            <a:spLocks noGrp="1"/>
          </p:cNvSpPr>
          <p:nvPr>
            <p:ph type="subTitle" idx="1"/>
          </p:nvPr>
        </p:nvSpPr>
        <p:spPr>
          <a:xfrm>
            <a:off x="554844" y="1470110"/>
            <a:ext cx="11156127" cy="5078174"/>
          </a:xfrm>
        </p:spPr>
        <p:txBody>
          <a:bodyPr anchor="t">
            <a:normAutofit/>
          </a:bodyPr>
          <a:lstStyle/>
          <a:p>
            <a:pPr marL="457200" lvl="0" indent="-457200" algn="l">
              <a:buFont typeface="Calibri" panose="020F0502020204030204" pitchFamily="34" charset="0"/>
              <a:buChar char="―"/>
            </a:pPr>
            <a:r>
              <a:rPr lang="en-US" sz="3200" dirty="0">
                <a:solidFill>
                  <a:prstClr val="black"/>
                </a:solidFill>
              </a:rPr>
              <a:t>Titus 3:5-7 </a:t>
            </a:r>
            <a:r>
              <a:rPr lang="en-US" sz="3200" baseline="30000" dirty="0">
                <a:solidFill>
                  <a:prstClr val="black"/>
                </a:solidFill>
              </a:rPr>
              <a:t> </a:t>
            </a:r>
            <a:r>
              <a:rPr lang="en-US" sz="2800" dirty="0">
                <a:solidFill>
                  <a:prstClr val="black"/>
                </a:solidFill>
              </a:rPr>
              <a:t>not by works of righteousness which we have done, but according to His mercy He saved us, through the washing of regeneration and renewing of the Holy Spirit, </a:t>
            </a:r>
            <a:r>
              <a:rPr lang="en-US" sz="2800" baseline="30000" dirty="0">
                <a:solidFill>
                  <a:prstClr val="black"/>
                </a:solidFill>
              </a:rPr>
              <a:t>6 </a:t>
            </a:r>
            <a:r>
              <a:rPr lang="en-US" sz="2800" dirty="0">
                <a:solidFill>
                  <a:prstClr val="black"/>
                </a:solidFill>
              </a:rPr>
              <a:t>whom He poured out on us abundantly through Jesus Christ our Savior,</a:t>
            </a:r>
          </a:p>
          <a:p>
            <a:pPr marL="457200" lvl="0" indent="-457200" algn="l">
              <a:buFont typeface="Calibri" panose="020F0502020204030204" pitchFamily="34" charset="0"/>
              <a:buChar char="―"/>
            </a:pPr>
            <a:r>
              <a:rPr lang="en-US" sz="2800" dirty="0">
                <a:solidFill>
                  <a:prstClr val="black"/>
                </a:solidFill>
              </a:rPr>
              <a:t>Galatians 5:16-18 </a:t>
            </a:r>
            <a:r>
              <a:rPr lang="en-US" sz="2800" dirty="0"/>
              <a:t>I say then: Walk in the Spirit, and you shall not fulfill the lust of the flesh. </a:t>
            </a:r>
            <a:r>
              <a:rPr lang="en-US" sz="2800" baseline="30000" dirty="0"/>
              <a:t>17 </a:t>
            </a:r>
            <a:r>
              <a:rPr lang="en-US" sz="2800" dirty="0"/>
              <a:t>For the flesh lusts against the Spirit, and the Spirit against the flesh; and these are contrary to one another, so that you do not do the things that you wish. </a:t>
            </a:r>
            <a:r>
              <a:rPr lang="en-US" sz="2800" baseline="30000" dirty="0"/>
              <a:t>18 </a:t>
            </a:r>
            <a:r>
              <a:rPr lang="en-US" sz="2800" dirty="0"/>
              <a:t>But if you are led by the Spirit, you are not under the law.</a:t>
            </a:r>
          </a:p>
          <a:p>
            <a:pPr marL="457200" lvl="0" indent="-457200" algn="l">
              <a:buFont typeface="Calibri" panose="020F0502020204030204" pitchFamily="34" charset="0"/>
              <a:buChar char="―"/>
            </a:pPr>
            <a:r>
              <a:rPr lang="en-US" sz="2800" dirty="0">
                <a:solidFill>
                  <a:prstClr val="black"/>
                </a:solidFill>
              </a:rPr>
              <a:t>Gal 5:22-23 </a:t>
            </a:r>
            <a:r>
              <a:rPr lang="en-US" sz="2800" dirty="0"/>
              <a:t>But the fruit of the Spirit is love, joy, peace, </a:t>
            </a:r>
            <a:r>
              <a:rPr lang="en-US" sz="2800" dirty="0" err="1"/>
              <a:t>longsuffer-ing</a:t>
            </a:r>
            <a:r>
              <a:rPr lang="en-US" sz="2800" dirty="0"/>
              <a:t>, kindness, goodness, faithfulness, </a:t>
            </a:r>
            <a:r>
              <a:rPr lang="en-US" sz="2800" baseline="30000" dirty="0"/>
              <a:t>23 </a:t>
            </a:r>
            <a:r>
              <a:rPr lang="en-US" sz="2800" dirty="0"/>
              <a:t>gentleness, self-control. Against such there is no law. </a:t>
            </a:r>
            <a:endParaRPr lang="en-US" sz="2800" dirty="0">
              <a:solidFill>
                <a:prstClr val="black"/>
              </a:solidFill>
            </a:endParaRPr>
          </a:p>
          <a:p>
            <a:pPr marL="457200" indent="-457200" algn="l">
              <a:buFont typeface="Calibri" panose="020F0502020204030204" pitchFamily="34" charset="0"/>
              <a:buChar char="―"/>
            </a:pPr>
            <a:endParaRPr lang="en-US" sz="3200" dirty="0">
              <a:latin typeface="Georgia" panose="02040502050405020303" pitchFamily="18" charset="0"/>
            </a:endParaRPr>
          </a:p>
        </p:txBody>
      </p:sp>
    </p:spTree>
    <p:extLst>
      <p:ext uri="{BB962C8B-B14F-4D97-AF65-F5344CB8AC3E}">
        <p14:creationId xmlns:p14="http://schemas.microsoft.com/office/powerpoint/2010/main" val="223676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on a bench&#10;&#10;Description automatically generated with low confidence">
            <a:extLst>
              <a:ext uri="{FF2B5EF4-FFF2-40B4-BE49-F238E27FC236}">
                <a16:creationId xmlns:a16="http://schemas.microsoft.com/office/drawing/2014/main" id="{C37361FD-2903-4426-9911-4223AD550958}"/>
              </a:ext>
            </a:extLst>
          </p:cNvPr>
          <p:cNvPicPr>
            <a:picLocks noChangeAspect="1"/>
          </p:cNvPicPr>
          <p:nvPr/>
        </p:nvPicPr>
        <p:blipFill rotWithShape="1">
          <a:blip r:embed="rId2">
            <a:extLst>
              <a:ext uri="{28A0092B-C50C-407E-A947-70E740481C1C}">
                <a14:useLocalDpi xmlns:a14="http://schemas.microsoft.com/office/drawing/2010/main" val="0"/>
              </a:ext>
            </a:extLst>
          </a:blip>
          <a:srcRect t="5224" r="13818" b="386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72CC7FB-799F-43A7-8C0C-46D9A284CAB0}"/>
              </a:ext>
            </a:extLst>
          </p:cNvPr>
          <p:cNvSpPr/>
          <p:nvPr/>
        </p:nvSpPr>
        <p:spPr>
          <a:xfrm>
            <a:off x="0" y="0"/>
            <a:ext cx="4253593" cy="68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FDE107-E0D3-4889-B927-037DF02457B8}"/>
              </a:ext>
            </a:extLst>
          </p:cNvPr>
          <p:cNvSpPr/>
          <p:nvPr/>
        </p:nvSpPr>
        <p:spPr>
          <a:xfrm>
            <a:off x="4314965" y="10"/>
            <a:ext cx="7877035" cy="68579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7C91-85D2-479C-8DA3-D29177E5CD9F}"/>
              </a:ext>
            </a:extLst>
          </p:cNvPr>
          <p:cNvSpPr>
            <a:spLocks noGrp="1"/>
          </p:cNvSpPr>
          <p:nvPr>
            <p:ph type="ctrTitle"/>
          </p:nvPr>
        </p:nvSpPr>
        <p:spPr>
          <a:xfrm>
            <a:off x="477980" y="436563"/>
            <a:ext cx="5618019" cy="844427"/>
          </a:xfrm>
        </p:spPr>
        <p:txBody>
          <a:bodyPr anchor="ctr">
            <a:normAutofit/>
          </a:bodyPr>
          <a:lstStyle/>
          <a:p>
            <a:pPr algn="l"/>
            <a:r>
              <a:rPr lang="en-US" sz="4000" dirty="0">
                <a:latin typeface="Britannic Bold" panose="020B0903060703020204" pitchFamily="34" charset="0"/>
              </a:rPr>
              <a:t>The Life of Baptism</a:t>
            </a:r>
          </a:p>
        </p:txBody>
      </p:sp>
      <p:sp>
        <p:nvSpPr>
          <p:cNvPr id="3" name="Subtitle 2">
            <a:extLst>
              <a:ext uri="{FF2B5EF4-FFF2-40B4-BE49-F238E27FC236}">
                <a16:creationId xmlns:a16="http://schemas.microsoft.com/office/drawing/2014/main" id="{01B14E94-3A82-43F5-ADAB-D3D1CD4A15A2}"/>
              </a:ext>
            </a:extLst>
          </p:cNvPr>
          <p:cNvSpPr>
            <a:spLocks noGrp="1"/>
          </p:cNvSpPr>
          <p:nvPr>
            <p:ph type="subTitle" idx="1"/>
          </p:nvPr>
        </p:nvSpPr>
        <p:spPr>
          <a:xfrm>
            <a:off x="477980" y="1537385"/>
            <a:ext cx="11156127" cy="4818778"/>
          </a:xfrm>
        </p:spPr>
        <p:txBody>
          <a:bodyPr anchor="t">
            <a:normAutofit lnSpcReduction="10000"/>
          </a:bodyPr>
          <a:lstStyle/>
          <a:p>
            <a:pPr marL="457200" indent="-457200" algn="l">
              <a:buClr>
                <a:srgbClr val="FF0000"/>
              </a:buClr>
              <a:buFont typeface="Calibri" panose="020F0502020204030204" pitchFamily="34" charset="0"/>
              <a:buChar char="―"/>
            </a:pPr>
            <a:r>
              <a:rPr lang="en-US" sz="3200" dirty="0">
                <a:latin typeface="Georgia" panose="02040502050405020303" pitchFamily="18" charset="0"/>
              </a:rPr>
              <a:t>Those baptized rise to walk in newness of life</a:t>
            </a:r>
          </a:p>
          <a:p>
            <a:pPr marL="914400" lvl="1" indent="-457200" algn="l">
              <a:buFont typeface="Calibri" panose="020F0502020204030204" pitchFamily="34" charset="0"/>
              <a:buChar char="―"/>
            </a:pPr>
            <a:r>
              <a:rPr lang="en-US" sz="2800" dirty="0">
                <a:latin typeface="Georgia" panose="02040502050405020303" pitchFamily="18" charset="0"/>
              </a:rPr>
              <a:t>Romans 6:3-5 </a:t>
            </a:r>
            <a:r>
              <a:rPr lang="en-US" sz="2800" dirty="0"/>
              <a:t>Or do you not know that as many of us as were baptized into Christ Jesus were baptized into His death? </a:t>
            </a:r>
            <a:r>
              <a:rPr lang="en-US" sz="2800" baseline="30000" dirty="0"/>
              <a:t>4 </a:t>
            </a:r>
            <a:r>
              <a:rPr lang="en-US" sz="2800" dirty="0"/>
              <a:t>Therefore we were buried with Him through baptism into death, that just as Christ was raised from the dead by the glory of the Father, even so we also should walk in newness of life.</a:t>
            </a:r>
            <a:endParaRPr lang="en-US" sz="2800" dirty="0">
              <a:latin typeface="Georgia" panose="02040502050405020303" pitchFamily="18" charset="0"/>
            </a:endParaRPr>
          </a:p>
          <a:p>
            <a:pPr marL="457200" indent="-457200" algn="l">
              <a:buFont typeface="Calibri" panose="020F0502020204030204" pitchFamily="34" charset="0"/>
              <a:buChar char="―"/>
            </a:pPr>
            <a:r>
              <a:rPr lang="en-US" sz="3200" dirty="0">
                <a:latin typeface="Georgia" panose="02040502050405020303" pitchFamily="18" charset="0"/>
              </a:rPr>
              <a:t>Those baptized into Christ put on Christ/one in Him</a:t>
            </a:r>
          </a:p>
          <a:p>
            <a:pPr marL="914400" lvl="1" indent="-457200" algn="l">
              <a:buFont typeface="Calibri" panose="020F0502020204030204" pitchFamily="34" charset="0"/>
              <a:buChar char="―"/>
            </a:pPr>
            <a:r>
              <a:rPr lang="en-US" sz="2800" dirty="0">
                <a:latin typeface="Georgia" panose="02040502050405020303" pitchFamily="18" charset="0"/>
              </a:rPr>
              <a:t>Galatians 3:26-28</a:t>
            </a:r>
            <a:r>
              <a:rPr lang="en-US" sz="2800" dirty="0"/>
              <a:t>For you are all sons of God through faith in Christ Jesus. </a:t>
            </a:r>
            <a:r>
              <a:rPr lang="en-US" sz="2800" baseline="30000" dirty="0"/>
              <a:t>27 </a:t>
            </a:r>
            <a:r>
              <a:rPr lang="en-US" sz="2800" dirty="0"/>
              <a:t>For as many of you as were baptized into Christ have put on Christ. </a:t>
            </a:r>
            <a:r>
              <a:rPr lang="en-US" sz="2800" baseline="30000" dirty="0"/>
              <a:t>28 </a:t>
            </a:r>
            <a:r>
              <a:rPr lang="en-US" sz="2800" dirty="0"/>
              <a:t>There is neither Jew nor Greek, there is neither slave nor free, there is neither male nor female; for you are all one in Christ Jesus</a:t>
            </a:r>
            <a:r>
              <a:rPr lang="en-US" sz="2400" dirty="0"/>
              <a:t>. </a:t>
            </a:r>
            <a:endParaRPr lang="en-US" sz="2800" dirty="0">
              <a:latin typeface="Georgia" panose="02040502050405020303" pitchFamily="18" charset="0"/>
            </a:endParaRPr>
          </a:p>
        </p:txBody>
      </p:sp>
    </p:spTree>
    <p:extLst>
      <p:ext uri="{BB962C8B-B14F-4D97-AF65-F5344CB8AC3E}">
        <p14:creationId xmlns:p14="http://schemas.microsoft.com/office/powerpoint/2010/main" val="28964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on a bench&#10;&#10;Description automatically generated with low confidence">
            <a:extLst>
              <a:ext uri="{FF2B5EF4-FFF2-40B4-BE49-F238E27FC236}">
                <a16:creationId xmlns:a16="http://schemas.microsoft.com/office/drawing/2014/main" id="{C37361FD-2903-4426-9911-4223AD550958}"/>
              </a:ext>
            </a:extLst>
          </p:cNvPr>
          <p:cNvPicPr>
            <a:picLocks noChangeAspect="1"/>
          </p:cNvPicPr>
          <p:nvPr/>
        </p:nvPicPr>
        <p:blipFill rotWithShape="1">
          <a:blip r:embed="rId2">
            <a:extLst>
              <a:ext uri="{28A0092B-C50C-407E-A947-70E740481C1C}">
                <a14:useLocalDpi xmlns:a14="http://schemas.microsoft.com/office/drawing/2010/main" val="0"/>
              </a:ext>
            </a:extLst>
          </a:blip>
          <a:srcRect t="5224" r="13818" b="386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72CC7FB-799F-43A7-8C0C-46D9A284CAB0}"/>
              </a:ext>
            </a:extLst>
          </p:cNvPr>
          <p:cNvSpPr/>
          <p:nvPr/>
        </p:nvSpPr>
        <p:spPr>
          <a:xfrm>
            <a:off x="0" y="0"/>
            <a:ext cx="4253593" cy="68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FDE107-E0D3-4889-B927-037DF02457B8}"/>
              </a:ext>
            </a:extLst>
          </p:cNvPr>
          <p:cNvSpPr/>
          <p:nvPr/>
        </p:nvSpPr>
        <p:spPr>
          <a:xfrm>
            <a:off x="4314965" y="10"/>
            <a:ext cx="7877035" cy="68579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7C91-85D2-479C-8DA3-D29177E5CD9F}"/>
              </a:ext>
            </a:extLst>
          </p:cNvPr>
          <p:cNvSpPr>
            <a:spLocks noGrp="1"/>
          </p:cNvSpPr>
          <p:nvPr>
            <p:ph type="ctrTitle"/>
          </p:nvPr>
        </p:nvSpPr>
        <p:spPr>
          <a:xfrm>
            <a:off x="477980" y="436563"/>
            <a:ext cx="5618019" cy="844427"/>
          </a:xfrm>
        </p:spPr>
        <p:txBody>
          <a:bodyPr anchor="ctr">
            <a:normAutofit/>
          </a:bodyPr>
          <a:lstStyle/>
          <a:p>
            <a:pPr algn="l"/>
            <a:r>
              <a:rPr lang="en-US" sz="4000" dirty="0">
                <a:latin typeface="Britannic Bold" panose="020B0903060703020204" pitchFamily="34" charset="0"/>
              </a:rPr>
              <a:t>The Life of Baptism</a:t>
            </a:r>
          </a:p>
        </p:txBody>
      </p:sp>
      <p:sp>
        <p:nvSpPr>
          <p:cNvPr id="3" name="Subtitle 2">
            <a:extLst>
              <a:ext uri="{FF2B5EF4-FFF2-40B4-BE49-F238E27FC236}">
                <a16:creationId xmlns:a16="http://schemas.microsoft.com/office/drawing/2014/main" id="{01B14E94-3A82-43F5-ADAB-D3D1CD4A15A2}"/>
              </a:ext>
            </a:extLst>
          </p:cNvPr>
          <p:cNvSpPr>
            <a:spLocks noGrp="1"/>
          </p:cNvSpPr>
          <p:nvPr>
            <p:ph type="subTitle" idx="1"/>
          </p:nvPr>
        </p:nvSpPr>
        <p:spPr>
          <a:xfrm>
            <a:off x="554844" y="1280990"/>
            <a:ext cx="11156127" cy="5434442"/>
          </a:xfrm>
        </p:spPr>
        <p:txBody>
          <a:bodyPr anchor="t">
            <a:normAutofit lnSpcReduction="10000"/>
          </a:bodyPr>
          <a:lstStyle/>
          <a:p>
            <a:pPr marL="457200" indent="-457200" algn="l">
              <a:buClr>
                <a:srgbClr val="FF0000"/>
              </a:buClr>
              <a:buFont typeface="Calibri" panose="020F0502020204030204" pitchFamily="34" charset="0"/>
              <a:buChar char="―"/>
            </a:pPr>
            <a:r>
              <a:rPr lang="en-US" sz="3200" dirty="0">
                <a:latin typeface="Georgia" panose="02040502050405020303" pitchFamily="18" charset="0"/>
              </a:rPr>
              <a:t>Those baptized continue in His word and worship</a:t>
            </a:r>
          </a:p>
          <a:p>
            <a:pPr marL="914400" lvl="1" indent="-457200" algn="l">
              <a:buFont typeface="Calibri" panose="020F0502020204030204" pitchFamily="34" charset="0"/>
              <a:buChar char="―"/>
            </a:pPr>
            <a:r>
              <a:rPr lang="en-US" sz="2800" dirty="0"/>
              <a:t>Acts 2:42-47 And they continued steadfastly in the apostles’ doctrine and fellowship, in the breaking of bread, and in prayers. </a:t>
            </a:r>
            <a:r>
              <a:rPr lang="en-US" sz="2800" baseline="30000" dirty="0"/>
              <a:t>47 </a:t>
            </a:r>
            <a:r>
              <a:rPr lang="en-US" sz="2800" dirty="0"/>
              <a:t>praising God and having favor with all the people. And the Lord added to the church daily those who were being saved.</a:t>
            </a:r>
          </a:p>
          <a:p>
            <a:pPr marL="457200" indent="-457200" algn="l">
              <a:buFont typeface="Calibri" panose="020F0502020204030204" pitchFamily="34" charset="0"/>
              <a:buChar char="―"/>
            </a:pPr>
            <a:r>
              <a:rPr lang="en-US" sz="2800" dirty="0">
                <a:latin typeface="Georgia" panose="02040502050405020303" pitchFamily="18" charset="0"/>
              </a:rPr>
              <a:t>Those baptized study the Bible to grow in Christ</a:t>
            </a:r>
          </a:p>
          <a:p>
            <a:pPr marL="914400" lvl="1" indent="-457200" algn="l">
              <a:buFont typeface="Calibri" panose="020F0502020204030204" pitchFamily="34" charset="0"/>
              <a:buChar char="―"/>
            </a:pPr>
            <a:r>
              <a:rPr lang="en-US" sz="2800" dirty="0">
                <a:latin typeface="Georgia" panose="02040502050405020303" pitchFamily="18" charset="0"/>
              </a:rPr>
              <a:t>Matthew 28:19-20 </a:t>
            </a:r>
            <a:r>
              <a:rPr lang="en-US" sz="2800" dirty="0"/>
              <a:t>make disciples of all the nations, baptizing them in the name of the Father and of the Son and of the Holy Spirit, </a:t>
            </a:r>
            <a:r>
              <a:rPr lang="en-US" sz="2800" baseline="30000" dirty="0"/>
              <a:t>20 </a:t>
            </a:r>
            <a:r>
              <a:rPr lang="en-US" sz="2800" dirty="0"/>
              <a:t>teaching them to observe all things that I have commanded you;</a:t>
            </a:r>
          </a:p>
          <a:p>
            <a:pPr marL="914400" lvl="1" indent="-457200" algn="l">
              <a:buFont typeface="Calibri" panose="020F0502020204030204" pitchFamily="34" charset="0"/>
              <a:buChar char="―"/>
            </a:pPr>
            <a:r>
              <a:rPr lang="en-US" sz="2800" dirty="0">
                <a:latin typeface="Georgia" panose="02040502050405020303" pitchFamily="18" charset="0"/>
              </a:rPr>
              <a:t>1 Pete</a:t>
            </a:r>
            <a:r>
              <a:rPr lang="en-US" sz="2800" dirty="0"/>
              <a:t>r 2:2-3 as newborn babes, desire the pure milk of the word, that you may grow thereby, </a:t>
            </a:r>
            <a:r>
              <a:rPr lang="en-US" sz="2800" baseline="30000" dirty="0"/>
              <a:t>3 </a:t>
            </a:r>
            <a:r>
              <a:rPr lang="en-US" sz="2800" dirty="0"/>
              <a:t>if indeed you have tasted that the Lord </a:t>
            </a:r>
            <a:r>
              <a:rPr lang="en-US" sz="2800" i="1" dirty="0"/>
              <a:t>is</a:t>
            </a:r>
            <a:r>
              <a:rPr lang="en-US" sz="2800" dirty="0"/>
              <a:t> gracious.</a:t>
            </a:r>
            <a:endParaRPr lang="en-US" sz="2800" dirty="0">
              <a:latin typeface="Georgia" panose="02040502050405020303" pitchFamily="18" charset="0"/>
            </a:endParaRPr>
          </a:p>
        </p:txBody>
      </p:sp>
    </p:spTree>
    <p:extLst>
      <p:ext uri="{BB962C8B-B14F-4D97-AF65-F5344CB8AC3E}">
        <p14:creationId xmlns:p14="http://schemas.microsoft.com/office/powerpoint/2010/main" val="2674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8D150C6-094D-421C-A3A5-EFD601F63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1962494"/>
            <a:ext cx="5470372" cy="12188952"/>
          </a:xfrm>
          <a:prstGeom prst="rect">
            <a:avLst/>
          </a:prstGeom>
        </p:spPr>
      </p:pic>
      <p:pic>
        <p:nvPicPr>
          <p:cNvPr id="5" name="Picture 4" descr="A book on a bench&#10;&#10;Description automatically generated with low confidence">
            <a:extLst>
              <a:ext uri="{FF2B5EF4-FFF2-40B4-BE49-F238E27FC236}">
                <a16:creationId xmlns:a16="http://schemas.microsoft.com/office/drawing/2014/main" id="{C37361FD-2903-4426-9911-4223AD550958}"/>
              </a:ext>
            </a:extLst>
          </p:cNvPr>
          <p:cNvPicPr>
            <a:picLocks noChangeAspect="1"/>
          </p:cNvPicPr>
          <p:nvPr/>
        </p:nvPicPr>
        <p:blipFill rotWithShape="1">
          <a:blip r:embed="rId4">
            <a:extLst>
              <a:ext uri="{28A0092B-C50C-407E-A947-70E740481C1C}">
                <a14:useLocalDpi xmlns:a14="http://schemas.microsoft.com/office/drawing/2010/main" val="0"/>
              </a:ext>
            </a:extLst>
          </a:blip>
          <a:srcRect t="41331" b="21086"/>
          <a:stretch/>
        </p:blipFill>
        <p:spPr>
          <a:xfrm>
            <a:off x="-3050" y="-120696"/>
            <a:ext cx="12165257" cy="3428990"/>
          </a:xfrm>
          <a:prstGeom prst="rect">
            <a:avLst/>
          </a:prstGeom>
        </p:spPr>
      </p:pic>
      <p:sp>
        <p:nvSpPr>
          <p:cNvPr id="34" name="Rectangle 33">
            <a:extLst>
              <a:ext uri="{FF2B5EF4-FFF2-40B4-BE49-F238E27FC236}">
                <a16:creationId xmlns:a16="http://schemas.microsoft.com/office/drawing/2014/main" id="{C97BB80D-6528-4587-B88F-8DE929799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1"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F3E849-003B-4492-8C12-F7CC497F5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ook on a bench&#10;&#10;Description automatically generated with low confidence">
            <a:extLst>
              <a:ext uri="{FF2B5EF4-FFF2-40B4-BE49-F238E27FC236}">
                <a16:creationId xmlns:a16="http://schemas.microsoft.com/office/drawing/2014/main" id="{4FE6CE02-9DAA-47E9-AAD3-244146B72CED}"/>
              </a:ext>
            </a:extLst>
          </p:cNvPr>
          <p:cNvPicPr>
            <a:picLocks noChangeAspect="1"/>
          </p:cNvPicPr>
          <p:nvPr/>
        </p:nvPicPr>
        <p:blipFill rotWithShape="1">
          <a:blip r:embed="rId4">
            <a:extLst>
              <a:ext uri="{28A0092B-C50C-407E-A947-70E740481C1C}">
                <a14:useLocalDpi xmlns:a14="http://schemas.microsoft.com/office/drawing/2010/main" val="0"/>
              </a:ext>
            </a:extLst>
          </a:blip>
          <a:srcRect t="35259"/>
          <a:stretch/>
        </p:blipFill>
        <p:spPr>
          <a:xfrm>
            <a:off x="1" y="-155256"/>
            <a:ext cx="12162206" cy="4859335"/>
          </a:xfrm>
          <a:prstGeom prst="rect">
            <a:avLst/>
          </a:prstGeom>
        </p:spPr>
      </p:pic>
      <p:sp>
        <p:nvSpPr>
          <p:cNvPr id="7" name="Rectangle 6">
            <a:extLst>
              <a:ext uri="{FF2B5EF4-FFF2-40B4-BE49-F238E27FC236}">
                <a16:creationId xmlns:a16="http://schemas.microsoft.com/office/drawing/2014/main" id="{11D34CBC-6442-4D74-AD84-03B9FAA99120}"/>
              </a:ext>
            </a:extLst>
          </p:cNvPr>
          <p:cNvSpPr/>
          <p:nvPr/>
        </p:nvSpPr>
        <p:spPr>
          <a:xfrm>
            <a:off x="10420" y="4704079"/>
            <a:ext cx="12178531" cy="216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7C91-85D2-479C-8DA3-D29177E5CD9F}"/>
              </a:ext>
            </a:extLst>
          </p:cNvPr>
          <p:cNvSpPr>
            <a:spLocks noGrp="1"/>
          </p:cNvSpPr>
          <p:nvPr>
            <p:ph type="ctrTitle"/>
          </p:nvPr>
        </p:nvSpPr>
        <p:spPr>
          <a:xfrm>
            <a:off x="1403631" y="4983063"/>
            <a:ext cx="9283781" cy="815671"/>
          </a:xfrm>
        </p:spPr>
        <p:txBody>
          <a:bodyPr anchor="ctr">
            <a:normAutofit/>
          </a:bodyPr>
          <a:lstStyle/>
          <a:p>
            <a:r>
              <a:rPr lang="en-US" sz="4400" dirty="0">
                <a:latin typeface="Britannic Bold" panose="020B0903060703020204" pitchFamily="34" charset="0"/>
              </a:rPr>
              <a:t>The Commitment of Baptism</a:t>
            </a:r>
          </a:p>
        </p:txBody>
      </p:sp>
      <p:sp>
        <p:nvSpPr>
          <p:cNvPr id="3" name="Subtitle 2">
            <a:extLst>
              <a:ext uri="{FF2B5EF4-FFF2-40B4-BE49-F238E27FC236}">
                <a16:creationId xmlns:a16="http://schemas.microsoft.com/office/drawing/2014/main" id="{01B14E94-3A82-43F5-ADAB-D3D1CD4A15A2}"/>
              </a:ext>
            </a:extLst>
          </p:cNvPr>
          <p:cNvSpPr>
            <a:spLocks noGrp="1"/>
          </p:cNvSpPr>
          <p:nvPr>
            <p:ph type="subTitle" idx="1"/>
          </p:nvPr>
        </p:nvSpPr>
        <p:spPr>
          <a:xfrm>
            <a:off x="1403632" y="5859082"/>
            <a:ext cx="9283781" cy="626237"/>
          </a:xfrm>
        </p:spPr>
        <p:txBody>
          <a:bodyPr anchor="ctr">
            <a:normAutofit/>
          </a:bodyPr>
          <a:lstStyle/>
          <a:p>
            <a:r>
              <a:rPr lang="en-US" dirty="0"/>
              <a:t>Galatians 3:21-28</a:t>
            </a:r>
            <a:endParaRPr lang="en-US" sz="3600" dirty="0">
              <a:latin typeface="Georgia" panose="02040502050405020303" pitchFamily="18" charset="0"/>
            </a:endParaRPr>
          </a:p>
        </p:txBody>
      </p:sp>
    </p:spTree>
    <p:extLst>
      <p:ext uri="{BB962C8B-B14F-4D97-AF65-F5344CB8AC3E}">
        <p14:creationId xmlns:p14="http://schemas.microsoft.com/office/powerpoint/2010/main" val="3896887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958</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Britannic Bold</vt:lpstr>
      <vt:lpstr>Calibri</vt:lpstr>
      <vt:lpstr>Georgia</vt:lpstr>
      <vt:lpstr>Office Theme</vt:lpstr>
      <vt:lpstr>The Commitment of Baptism</vt:lpstr>
      <vt:lpstr>The Repentance of Baptism</vt:lpstr>
      <vt:lpstr>The Repentance of Baptism</vt:lpstr>
      <vt:lpstr>The Holy Spirit of Baptism</vt:lpstr>
      <vt:lpstr>The Holy Spirit of Baptism</vt:lpstr>
      <vt:lpstr>The Holy Spirit of Baptism</vt:lpstr>
      <vt:lpstr>The Life of Baptism</vt:lpstr>
      <vt:lpstr>The Life of Baptism</vt:lpstr>
      <vt:lpstr>The Commitment of Baptism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BAILEY</dc:creator>
  <cp:lastModifiedBy>PAUL BAILEY</cp:lastModifiedBy>
  <cp:revision>3</cp:revision>
  <dcterms:created xsi:type="dcterms:W3CDTF">2021-11-28T03:01:21Z</dcterms:created>
  <dcterms:modified xsi:type="dcterms:W3CDTF">2021-12-04T20:10:27Z</dcterms:modified>
</cp:coreProperties>
</file>