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5" r:id="rId4"/>
    <p:sldId id="262" r:id="rId5"/>
    <p:sldId id="263" r:id="rId6"/>
    <p:sldId id="266" r:id="rId7"/>
    <p:sldId id="267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CF7B13-6D0B-469A-9442-62CEC5139AE2}" v="1112" dt="2021-12-05T18:48:44.4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78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38B2F-3F1C-46F9-8960-0FF7062BDF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2744" y="4913079"/>
            <a:ext cx="9144000" cy="859230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85135A-DE37-44F5-8682-3D490AC1656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22744" y="5841135"/>
            <a:ext cx="9144000" cy="716622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1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2E30-76C0-40F7-BACA-1DE27AA98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EB4494-5A63-4DAD-8AD9-2610ECE6D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EF70E-FF70-4A57-9FE9-0BE1EB1787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E1BC78-3DAB-48F0-84D0-37F8695AE0E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B2684-17C0-48A0-9504-1A768ACFD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06118-2F6D-48F4-A14A-12E64D132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7F42D4-B3A5-42D3-90E1-0F19B47F8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1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9F4DD4-6C5E-4E73-919D-2D88FF392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6F2E6-D635-401B-922A-286C5D7CC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F3AA4-D072-4DEB-BC41-6F776FFD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E1BC78-3DAB-48F0-84D0-37F8695AE0E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1CFA3-0510-4ADF-A75A-ED56C8435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2A683-8239-4BB5-8FDB-73EED110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7F42D4-B3A5-42D3-90E1-0F19B47F8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4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2FD18-5A44-48C2-A762-E6C4707D27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449" y="488415"/>
            <a:ext cx="6384533" cy="799611"/>
          </a:xfrm>
        </p:spPr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2C142-294D-4158-8181-B1B48D00A32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6449" y="2182761"/>
            <a:ext cx="10737351" cy="3994202"/>
          </a:xfrm>
        </p:spPr>
        <p:txBody>
          <a:bodyPr/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428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9657D-3FC5-45DE-BAA0-5ACB733873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76186"/>
            <a:ext cx="10515600" cy="944204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280A1A-C67E-43E0-8311-53F041ECCF9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5820697"/>
            <a:ext cx="10515600" cy="79989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858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AE1FF-D8B3-4325-B56B-353E01D4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B9275-FF63-4DC5-B0DD-56C365199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3A16BE-D5CD-44CE-8701-82DA69E0A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95088-042D-435F-9A67-E958E6DFC1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E1BC78-3DAB-48F0-84D0-37F8695AE0E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F0412E-B367-44AA-B6FE-A862DEF1F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1E98F8-6F3B-4380-AF72-37CC5AA95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7F42D4-B3A5-42D3-90E1-0F19B47F8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2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67CC-61B2-45F4-BE18-D54B3448D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EFB47-4AB7-4DE8-B131-C77F79CC7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A7DEC-8F69-4263-A2C9-54207E508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0126A5-3E9B-4FAE-8604-0ECEC1B8C2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2643E9-669A-454C-84E1-64F6E5865E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3386-B24B-44CD-AEEF-4666A3D03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E1BC78-3DAB-48F0-84D0-37F8695AE0E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670D3E-716A-4C31-BD63-D971D79C5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3F8CCD-B169-48CF-9802-6DEC992B6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7F42D4-B3A5-42D3-90E1-0F19B47F8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6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ECEC5-570D-42BF-87A1-7C46B13B2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ED9A89-38DB-48CD-89D3-B44DEE13D0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E1BC78-3DAB-48F0-84D0-37F8695AE0E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1953CA-D98C-46F0-800E-F24506A9F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81B98-C298-45BD-8E26-151F58975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7F42D4-B3A5-42D3-90E1-0F19B47F8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3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42027-D672-4028-BB3F-03E4F2F48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E1BC78-3DAB-48F0-84D0-37F8695AE0E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1B99C0-B7F7-403F-9EF8-52BA94364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18D46F-CD69-4BB4-9D08-301272C1E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7F42D4-B3A5-42D3-90E1-0F19B47F8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7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8B255-2F23-42DD-9442-71EBD6841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6C4CE-9FCC-4490-8407-0BDC0E036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D0D643-67A5-4FA0-86FF-A8D356E04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615AA-1EAF-41C7-911F-2A9F6838D9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E1BC78-3DAB-48F0-84D0-37F8695AE0E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F0457-6829-40D5-9B0B-A52323C3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4EE79-9DAE-46AF-A111-DB2EFB7BE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7F42D4-B3A5-42D3-90E1-0F19B47F8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4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A32A9-19E1-4764-9687-EF46EA77A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1DF5BF-94B0-4930-BE42-83C334FBED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E0E6E1-A7B0-4E17-A788-B929ACFFF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488FF-8461-4AAF-AD53-CB0783AE3A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E1BC78-3DAB-48F0-84D0-37F8695AE0E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05CB4-C602-409F-99AF-6978293C9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DC9BA-4212-4A4E-9394-24709E81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7F42D4-B3A5-42D3-90E1-0F19B47F8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7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C950DB-2E12-4D57-ABC0-F693590A9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449" y="488415"/>
            <a:ext cx="6384533" cy="1052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919CD-4D51-47BF-844D-263B77909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449" y="1825625"/>
            <a:ext cx="107373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3979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Calibri" panose="020F0502020204030204" pitchFamily="34" charset="0"/>
        <a:buChar char="―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Calibri" panose="020F0502020204030204" pitchFamily="34" charset="0"/>
        <a:buChar char="―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2+John+1&amp;version=NKJV#fen-NKJV-30649b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9" name="Picture 8" descr="A person standing in a grassy area with trees and a body of water in the background&#10;&#10;Description automatically generated with low confidence">
            <a:extLst>
              <a:ext uri="{FF2B5EF4-FFF2-40B4-BE49-F238E27FC236}">
                <a16:creationId xmlns:a16="http://schemas.microsoft.com/office/drawing/2014/main" id="{3B7E0966-DD68-44E9-ADE5-F4E6C6326C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30" b="5499"/>
          <a:stretch/>
        </p:blipFill>
        <p:spPr>
          <a:xfrm>
            <a:off x="0" y="0"/>
            <a:ext cx="12226133" cy="4706790"/>
          </a:xfrm>
          <a:prstGeom prst="rect">
            <a:avLst/>
          </a:prstGeom>
        </p:spPr>
      </p:pic>
      <p:grpSp>
        <p:nvGrpSpPr>
          <p:cNvPr id="71" name="Group 7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B884E81F-143F-4150-8D7C-8C75D6C7063B}"/>
              </a:ext>
            </a:extLst>
          </p:cNvPr>
          <p:cNvSpPr/>
          <p:nvPr/>
        </p:nvSpPr>
        <p:spPr>
          <a:xfrm>
            <a:off x="-34133" y="4886960"/>
            <a:ext cx="12191390" cy="1966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9118BC-D185-4863-AD98-D25234B05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469" y="5125847"/>
            <a:ext cx="10640754" cy="775845"/>
          </a:xfrm>
        </p:spPr>
        <p:txBody>
          <a:bodyPr anchor="b">
            <a:norm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Britannic Bold" panose="020B0903060703020204" pitchFamily="34" charset="0"/>
              </a:rPr>
              <a:t>Walking in the Truth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A8274-0808-4061-8DC1-D45190078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3968" y="5870402"/>
            <a:ext cx="9163757" cy="626810"/>
          </a:xfrm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Georgia" panose="02040502050405020303" pitchFamily="18" charset="0"/>
              </a:rPr>
              <a:t>2 John 1-13</a:t>
            </a:r>
          </a:p>
        </p:txBody>
      </p:sp>
    </p:spTree>
    <p:extLst>
      <p:ext uri="{BB962C8B-B14F-4D97-AF65-F5344CB8AC3E}">
        <p14:creationId xmlns:p14="http://schemas.microsoft.com/office/powerpoint/2010/main" val="276276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erson standing in a grassy area with trees and a body of water in the background&#10;&#10;Description automatically generated with low confidence">
            <a:extLst>
              <a:ext uri="{FF2B5EF4-FFF2-40B4-BE49-F238E27FC236}">
                <a16:creationId xmlns:a16="http://schemas.microsoft.com/office/drawing/2014/main" id="{3B7E0966-DD68-44E9-ADE5-F4E6C6326C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0" t="9091" r="12537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AE1B47-C299-4411-92B0-CE41885D3BCD}"/>
              </a:ext>
            </a:extLst>
          </p:cNvPr>
          <p:cNvSpPr/>
          <p:nvPr/>
        </p:nvSpPr>
        <p:spPr>
          <a:xfrm>
            <a:off x="0" y="0"/>
            <a:ext cx="41719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69557E-F86B-47A1-999A-645052DBBDFD}"/>
              </a:ext>
            </a:extLst>
          </p:cNvPr>
          <p:cNvSpPr/>
          <p:nvPr/>
        </p:nvSpPr>
        <p:spPr>
          <a:xfrm>
            <a:off x="4179074" y="-10"/>
            <a:ext cx="8012925" cy="685800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A8274-0808-4061-8DC1-D45190078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032907"/>
            <a:ext cx="10788734" cy="4122964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1-3 </a:t>
            </a:r>
            <a:r>
              <a:rPr lang="en-US" sz="3000" dirty="0"/>
              <a:t>The Elder, To the elect lady and her children, whom I love in truth, and not only I, but also all those who have known the truth, </a:t>
            </a:r>
            <a:r>
              <a:rPr lang="en-US" sz="3000" baseline="30000" dirty="0"/>
              <a:t>2 </a:t>
            </a:r>
            <a:r>
              <a:rPr lang="en-US" sz="3000" dirty="0"/>
              <a:t>because of the truth which abides in us and will be with us forever: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000" baseline="30000" dirty="0"/>
              <a:t>3 </a:t>
            </a:r>
            <a:r>
              <a:rPr lang="en-US" sz="3000" dirty="0"/>
              <a:t>Grace, mercy, </a:t>
            </a:r>
            <a:r>
              <a:rPr lang="en-US" sz="3000" i="1" dirty="0"/>
              <a:t>and</a:t>
            </a:r>
            <a:r>
              <a:rPr lang="en-US" sz="3000" dirty="0"/>
              <a:t> peace will be with </a:t>
            </a:r>
            <a:r>
              <a:rPr lang="en-US" sz="3000" baseline="30000" dirty="0"/>
              <a:t>[</a:t>
            </a:r>
            <a:r>
              <a:rPr lang="en-US" sz="3000" baseline="30000" dirty="0">
                <a:hlinkClick r:id="rId3" tooltip="See footnote b"/>
              </a:rPr>
              <a:t>b</a:t>
            </a:r>
            <a:r>
              <a:rPr lang="en-US" sz="3000" baseline="30000" dirty="0"/>
              <a:t>]</a:t>
            </a:r>
            <a:r>
              <a:rPr lang="en-US" sz="3000" dirty="0"/>
              <a:t>you from God the Father and from the Lord Jesus Christ, the Son of the Father, in truth and love.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9118BC-D185-4863-AD98-D25234B05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79" y="383011"/>
            <a:ext cx="7037245" cy="874615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From the last living apostle</a:t>
            </a:r>
            <a:endParaRPr lang="en-US" sz="40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86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erson standing in a grassy area with trees and a body of water in the background&#10;&#10;Description automatically generated with low confidence">
            <a:extLst>
              <a:ext uri="{FF2B5EF4-FFF2-40B4-BE49-F238E27FC236}">
                <a16:creationId xmlns:a16="http://schemas.microsoft.com/office/drawing/2014/main" id="{3B7E0966-DD68-44E9-ADE5-F4E6C6326C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0" t="9091" r="12537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AE1B47-C299-4411-92B0-CE41885D3BCD}"/>
              </a:ext>
            </a:extLst>
          </p:cNvPr>
          <p:cNvSpPr/>
          <p:nvPr/>
        </p:nvSpPr>
        <p:spPr>
          <a:xfrm>
            <a:off x="7124" y="-10"/>
            <a:ext cx="41719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69557E-F86B-47A1-999A-645052DBBDFD}"/>
              </a:ext>
            </a:extLst>
          </p:cNvPr>
          <p:cNvSpPr/>
          <p:nvPr/>
        </p:nvSpPr>
        <p:spPr>
          <a:xfrm>
            <a:off x="4179074" y="-10"/>
            <a:ext cx="8012925" cy="685800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A8274-0808-4061-8DC1-D45190078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1880507"/>
            <a:ext cx="10788734" cy="4122964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John writes as “the Elder”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Near end of 1</a:t>
            </a:r>
            <a:r>
              <a:rPr lang="en-US" sz="2800" baseline="30000" dirty="0">
                <a:latin typeface="Georgia" panose="02040502050405020303" pitchFamily="18" charset="0"/>
              </a:rPr>
              <a:t>st</a:t>
            </a:r>
            <a:r>
              <a:rPr lang="en-US" sz="2800" dirty="0">
                <a:latin typeface="Georgia" panose="02040502050405020303" pitchFamily="18" charset="0"/>
              </a:rPr>
              <a:t> century (90 AD)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One who was so close to Jesus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What he has to say at end of his life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To the elect lady and her children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A congregation and its members?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A real person</a:t>
            </a:r>
            <a:r>
              <a:rPr lang="en-US" sz="2800" dirty="0"/>
              <a:t> and her physical children</a:t>
            </a:r>
          </a:p>
          <a:p>
            <a:pPr lvl="1" algn="l"/>
            <a:r>
              <a:rPr lang="en-US" sz="2800" dirty="0"/>
              <a:t>	   </a:t>
            </a:r>
            <a:r>
              <a:rPr lang="en-US" sz="2600" dirty="0"/>
              <a:t>(Either way, the point is the same)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9118BC-D185-4863-AD98-D25234B05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79" y="383011"/>
            <a:ext cx="7037245" cy="874615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From the last living apostle</a:t>
            </a:r>
            <a:endParaRPr lang="en-US" sz="40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95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erson standing in a grassy area with trees and a body of water in the background&#10;&#10;Description automatically generated with low confidence">
            <a:extLst>
              <a:ext uri="{FF2B5EF4-FFF2-40B4-BE49-F238E27FC236}">
                <a16:creationId xmlns:a16="http://schemas.microsoft.com/office/drawing/2014/main" id="{3B7E0966-DD68-44E9-ADE5-F4E6C6326C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0" t="9091" r="12537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AE1B47-C299-4411-92B0-CE41885D3BCD}"/>
              </a:ext>
            </a:extLst>
          </p:cNvPr>
          <p:cNvSpPr/>
          <p:nvPr/>
        </p:nvSpPr>
        <p:spPr>
          <a:xfrm>
            <a:off x="0" y="0"/>
            <a:ext cx="41719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69557E-F86B-47A1-999A-645052DBBDFD}"/>
              </a:ext>
            </a:extLst>
          </p:cNvPr>
          <p:cNvSpPr/>
          <p:nvPr/>
        </p:nvSpPr>
        <p:spPr>
          <a:xfrm>
            <a:off x="4179074" y="-10"/>
            <a:ext cx="8012925" cy="685800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A8274-0808-4061-8DC1-D45190078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813832"/>
            <a:ext cx="10788734" cy="4122964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v 4 </a:t>
            </a:r>
            <a:r>
              <a:rPr lang="en-US" sz="3000" dirty="0"/>
              <a:t>I rejoiced greatly that I have found </a:t>
            </a:r>
            <a:r>
              <a:rPr lang="en-US" sz="3000" i="1" dirty="0"/>
              <a:t>some</a:t>
            </a:r>
            <a:r>
              <a:rPr lang="en-US" sz="3000" dirty="0"/>
              <a:t> of your children walking in truth, as we received commandment from the Father.</a:t>
            </a:r>
            <a:r>
              <a:rPr lang="en-US" sz="3000" dirty="0">
                <a:latin typeface="Georgia" panose="02040502050405020303" pitchFamily="18" charset="0"/>
              </a:rPr>
              <a:t> 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Their relationship is based on truth (5 times)</a:t>
            </a:r>
          </a:p>
          <a:p>
            <a:pPr marL="1371600" lvl="2" indent="-457200" algn="l">
              <a:buClr>
                <a:srgbClr val="00B050"/>
              </a:buClr>
              <a:buFont typeface="Calibri" panose="020F0502020204030204" pitchFamily="34" charset="0"/>
              <a:buChar char="―"/>
            </a:pPr>
            <a:r>
              <a:rPr lang="en-US" sz="2600" dirty="0"/>
              <a:t>The truth is under attack/Postmodernism</a:t>
            </a:r>
          </a:p>
          <a:p>
            <a:pPr marL="1371600" lvl="2" indent="-457200" algn="l">
              <a:buClr>
                <a:srgbClr val="00B050"/>
              </a:buClr>
              <a:buFont typeface="Calibri" panose="020F0502020204030204" pitchFamily="34" charset="0"/>
              <a:buChar char="―"/>
            </a:pPr>
            <a:r>
              <a:rPr lang="en-US" sz="2600" dirty="0"/>
              <a:t>“Whatever you think is right is right for you”</a:t>
            </a:r>
          </a:p>
          <a:p>
            <a:pPr marL="1371600" lvl="2" indent="-457200" algn="l">
              <a:buClr>
                <a:srgbClr val="00B050"/>
              </a:buClr>
              <a:buFont typeface="Calibri" panose="020F0502020204030204" pitchFamily="34" charset="0"/>
              <a:buChar char="―"/>
            </a:pPr>
            <a:r>
              <a:rPr lang="en-US" sz="2600" dirty="0"/>
              <a:t>Core tenet to deny the concept of objective truth</a:t>
            </a:r>
            <a:endParaRPr lang="en-US" sz="2600" dirty="0">
              <a:latin typeface="Georgia" panose="02040502050405020303" pitchFamily="18" charset="0"/>
            </a:endParaRP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Religiously (whatever makes you happy is fine)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9118BC-D185-4863-AD98-D25234B05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79" y="498264"/>
            <a:ext cx="7437295" cy="788727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Our relationship to the truth</a:t>
            </a:r>
          </a:p>
        </p:txBody>
      </p:sp>
    </p:spTree>
    <p:extLst>
      <p:ext uri="{BB962C8B-B14F-4D97-AF65-F5344CB8AC3E}">
        <p14:creationId xmlns:p14="http://schemas.microsoft.com/office/powerpoint/2010/main" val="297078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erson standing in a grassy area with trees and a body of water in the background&#10;&#10;Description automatically generated with low confidence">
            <a:extLst>
              <a:ext uri="{FF2B5EF4-FFF2-40B4-BE49-F238E27FC236}">
                <a16:creationId xmlns:a16="http://schemas.microsoft.com/office/drawing/2014/main" id="{3B7E0966-DD68-44E9-ADE5-F4E6C6326C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0" t="9091" r="12537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AE1B47-C299-4411-92B0-CE41885D3BCD}"/>
              </a:ext>
            </a:extLst>
          </p:cNvPr>
          <p:cNvSpPr/>
          <p:nvPr/>
        </p:nvSpPr>
        <p:spPr>
          <a:xfrm>
            <a:off x="0" y="0"/>
            <a:ext cx="41719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69557E-F86B-47A1-999A-645052DBBDFD}"/>
              </a:ext>
            </a:extLst>
          </p:cNvPr>
          <p:cNvSpPr/>
          <p:nvPr/>
        </p:nvSpPr>
        <p:spPr>
          <a:xfrm>
            <a:off x="4179074" y="-10"/>
            <a:ext cx="8012925" cy="685800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A8274-0808-4061-8DC1-D45190078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690472"/>
            <a:ext cx="10788734" cy="4122964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5-6 </a:t>
            </a:r>
            <a:r>
              <a:rPr lang="en-US" sz="2800" dirty="0"/>
              <a:t>And now I plead with you, lady, not as though I wrote a new commandment to you, but that which we have had from the beginning: that we love one another. </a:t>
            </a:r>
            <a:r>
              <a:rPr lang="en-US" sz="2800" baseline="30000" dirty="0"/>
              <a:t>6 </a:t>
            </a:r>
            <a:r>
              <a:rPr lang="en-US" sz="2800" dirty="0"/>
              <a:t>This is love, that we walk according to His commandments. This is the commandment, that as you have heard from the beginning, you should walk in it.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John does not write a new commandment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Hold on to what has already been given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That we love one another (John 13:34)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True love is obeying His commandments (Jn 14:15)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9118BC-D185-4863-AD98-D25234B05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383011"/>
            <a:ext cx="7094396" cy="1064789"/>
          </a:xfrm>
        </p:spPr>
        <p:txBody>
          <a:bodyPr anchor="ctr">
            <a:noAutofit/>
          </a:bodyPr>
          <a:lstStyle/>
          <a:p>
            <a:pPr algn="l"/>
            <a:r>
              <a:rPr lang="en-US" sz="4000" dirty="0"/>
              <a:t>The life lived because of truth</a:t>
            </a:r>
            <a:endParaRPr lang="en-US" sz="40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66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erson standing in a grassy area with trees and a body of water in the background&#10;&#10;Description automatically generated with low confidence">
            <a:extLst>
              <a:ext uri="{FF2B5EF4-FFF2-40B4-BE49-F238E27FC236}">
                <a16:creationId xmlns:a16="http://schemas.microsoft.com/office/drawing/2014/main" id="{3B7E0966-DD68-44E9-ADE5-F4E6C6326C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0" t="9091" r="12537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AE1B47-C299-4411-92B0-CE41885D3BCD}"/>
              </a:ext>
            </a:extLst>
          </p:cNvPr>
          <p:cNvSpPr/>
          <p:nvPr/>
        </p:nvSpPr>
        <p:spPr>
          <a:xfrm>
            <a:off x="0" y="0"/>
            <a:ext cx="41719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69557E-F86B-47A1-999A-645052DBBDFD}"/>
              </a:ext>
            </a:extLst>
          </p:cNvPr>
          <p:cNvSpPr/>
          <p:nvPr/>
        </p:nvSpPr>
        <p:spPr>
          <a:xfrm>
            <a:off x="4179074" y="-10"/>
            <a:ext cx="8012925" cy="685800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A8274-0808-4061-8DC1-D45190078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690472"/>
            <a:ext cx="11047270" cy="4122964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7-8 </a:t>
            </a:r>
            <a:r>
              <a:rPr lang="en-US" sz="2800" dirty="0"/>
              <a:t>For many deceivers have gone out into the world who do not confess Jesus Christ </a:t>
            </a:r>
            <a:r>
              <a:rPr lang="en-US" sz="2800" i="1" dirty="0"/>
              <a:t>as</a:t>
            </a:r>
            <a:r>
              <a:rPr lang="en-US" sz="2800" dirty="0"/>
              <a:t> coming in the flesh. This is a deceiver and an antichrist. </a:t>
            </a:r>
            <a:r>
              <a:rPr lang="en-US" sz="2800" baseline="30000" dirty="0"/>
              <a:t>8 </a:t>
            </a:r>
            <a:r>
              <a:rPr lang="en-US" sz="2800" dirty="0"/>
              <a:t>Look to yourselves, that we do not lose those things we worked for, but </a:t>
            </a:r>
            <a:r>
              <a:rPr lang="en-US" sz="2800" i="1" dirty="0"/>
              <a:t>that</a:t>
            </a:r>
            <a:r>
              <a:rPr lang="en-US" sz="2800" dirty="0"/>
              <a:t> we may receive a full reward.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Deceivers/antichrist 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90 AD most had not seen Jesus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Denying Jesus was a real person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The truth matters (1 Tim 3:16)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9118BC-D185-4863-AD98-D25234B05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383011"/>
            <a:ext cx="7094396" cy="1064789"/>
          </a:xfrm>
        </p:spPr>
        <p:txBody>
          <a:bodyPr anchor="ctr">
            <a:noAutofit/>
          </a:bodyPr>
          <a:lstStyle/>
          <a:p>
            <a:pPr algn="l"/>
            <a:r>
              <a:rPr lang="en-US" sz="4000" dirty="0"/>
              <a:t>Warning: Beware of deceivers</a:t>
            </a:r>
            <a:endParaRPr lang="en-US" sz="40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88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erson standing in a grassy area with trees and a body of water in the background&#10;&#10;Description automatically generated with low confidence">
            <a:extLst>
              <a:ext uri="{FF2B5EF4-FFF2-40B4-BE49-F238E27FC236}">
                <a16:creationId xmlns:a16="http://schemas.microsoft.com/office/drawing/2014/main" id="{3B7E0966-DD68-44E9-ADE5-F4E6C6326C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0" t="9091" r="12537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AE1B47-C299-4411-92B0-CE41885D3BCD}"/>
              </a:ext>
            </a:extLst>
          </p:cNvPr>
          <p:cNvSpPr/>
          <p:nvPr/>
        </p:nvSpPr>
        <p:spPr>
          <a:xfrm>
            <a:off x="0" y="0"/>
            <a:ext cx="41719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69557E-F86B-47A1-999A-645052DBBDFD}"/>
              </a:ext>
            </a:extLst>
          </p:cNvPr>
          <p:cNvSpPr/>
          <p:nvPr/>
        </p:nvSpPr>
        <p:spPr>
          <a:xfrm>
            <a:off x="4179074" y="-10"/>
            <a:ext cx="8012925" cy="685800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A8274-0808-4061-8DC1-D45190078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690472"/>
            <a:ext cx="11047270" cy="4122964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9-10 </a:t>
            </a:r>
            <a:r>
              <a:rPr lang="en-US" sz="2800" dirty="0"/>
              <a:t>Whoever transgresses and does not abide in the doctrine of Christ does not have God. He who abides in the doctrine of Christ has both the Father and the Son. </a:t>
            </a:r>
            <a:r>
              <a:rPr lang="en-US" sz="2800" baseline="30000" dirty="0"/>
              <a:t>10 </a:t>
            </a:r>
            <a:r>
              <a:rPr lang="en-US" sz="2800" dirty="0"/>
              <a:t>If anyone comes to you and does not bring this doctrine, do not receive him into your house nor greet him; </a:t>
            </a:r>
            <a:r>
              <a:rPr lang="en-US" sz="2800" baseline="30000" dirty="0"/>
              <a:t>11 </a:t>
            </a:r>
            <a:r>
              <a:rPr lang="en-US" sz="2800" dirty="0"/>
              <a:t>for he who greets him shares in his evil deeds.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Difficult for Christians (Jesus wants us to love everybody)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Being open to everyone can lead to compromise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When you leave the teaching of Jesus, you leave the fellowship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Truth is the reason we are saved (1 Peter 1:22)</a:t>
            </a:r>
            <a:endParaRPr lang="en-US" sz="3200" dirty="0">
              <a:latin typeface="Georgia" panose="02040502050405020303" pitchFamily="18" charset="0"/>
            </a:endParaRPr>
          </a:p>
          <a:p>
            <a:pPr algn="l"/>
            <a:endParaRPr lang="en-US" sz="3200" dirty="0">
              <a:latin typeface="Georgia" panose="02040502050405020303" pitchFamily="18" charset="0"/>
            </a:endParaRP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9118BC-D185-4863-AD98-D25234B05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383011"/>
            <a:ext cx="7873044" cy="1064789"/>
          </a:xfrm>
        </p:spPr>
        <p:txBody>
          <a:bodyPr anchor="ctr">
            <a:no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Our fellowship is limited by truth</a:t>
            </a:r>
          </a:p>
        </p:txBody>
      </p:sp>
    </p:spTree>
    <p:extLst>
      <p:ext uri="{BB962C8B-B14F-4D97-AF65-F5344CB8AC3E}">
        <p14:creationId xmlns:p14="http://schemas.microsoft.com/office/powerpoint/2010/main" val="259042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9" name="Picture 8" descr="A person standing in a grassy area with trees and a body of water in the background&#10;&#10;Description automatically generated with low confidence">
            <a:extLst>
              <a:ext uri="{FF2B5EF4-FFF2-40B4-BE49-F238E27FC236}">
                <a16:creationId xmlns:a16="http://schemas.microsoft.com/office/drawing/2014/main" id="{3B7E0966-DD68-44E9-ADE5-F4E6C6326C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30" b="5499"/>
          <a:stretch/>
        </p:blipFill>
        <p:spPr>
          <a:xfrm>
            <a:off x="0" y="0"/>
            <a:ext cx="12226133" cy="4706790"/>
          </a:xfrm>
          <a:prstGeom prst="rect">
            <a:avLst/>
          </a:prstGeom>
        </p:spPr>
      </p:pic>
      <p:grpSp>
        <p:nvGrpSpPr>
          <p:cNvPr id="71" name="Group 7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B884E81F-143F-4150-8D7C-8C75D6C7063B}"/>
              </a:ext>
            </a:extLst>
          </p:cNvPr>
          <p:cNvSpPr/>
          <p:nvPr/>
        </p:nvSpPr>
        <p:spPr>
          <a:xfrm>
            <a:off x="-34133" y="4706790"/>
            <a:ext cx="12260266" cy="2147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9118BC-D185-4863-AD98-D25234B05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184" y="5021664"/>
            <a:ext cx="10640754" cy="775845"/>
          </a:xfrm>
        </p:spPr>
        <p:txBody>
          <a:bodyPr anchor="b">
            <a:norm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Britannic Bold" panose="020B0903060703020204" pitchFamily="34" charset="0"/>
              </a:rPr>
              <a:t>Walking in the Truth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A8274-0808-4061-8DC1-D45190078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9682" y="5809485"/>
            <a:ext cx="9163757" cy="605796"/>
          </a:xfrm>
        </p:spPr>
        <p:txBody>
          <a:bodyPr anchor="ctr">
            <a:noAutofit/>
          </a:bodyPr>
          <a:lstStyle/>
          <a:p>
            <a:endParaRPr lang="en-US" sz="36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r>
              <a:rPr lang="en-US" sz="3600" dirty="0">
                <a:solidFill>
                  <a:schemeClr val="tx2"/>
                </a:solidFill>
                <a:latin typeface="Georgia" panose="02040502050405020303" pitchFamily="18" charset="0"/>
              </a:rPr>
              <a:t>2 John 1-13</a:t>
            </a:r>
          </a:p>
          <a:p>
            <a:endParaRPr lang="en-US" sz="3600" dirty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064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562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Britannic Bold</vt:lpstr>
      <vt:lpstr>Calibri</vt:lpstr>
      <vt:lpstr>Georgia</vt:lpstr>
      <vt:lpstr>Office Theme</vt:lpstr>
      <vt:lpstr>Walking in the Truth</vt:lpstr>
      <vt:lpstr>From the last living apostle</vt:lpstr>
      <vt:lpstr>From the last living apostle</vt:lpstr>
      <vt:lpstr>Our relationship to the truth</vt:lpstr>
      <vt:lpstr>The life lived because of truth</vt:lpstr>
      <vt:lpstr>Warning: Beware of deceivers</vt:lpstr>
      <vt:lpstr>Our fellowship is limited by truth</vt:lpstr>
      <vt:lpstr>Walking in the Truth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2021-12-05T06:19:29Z</dcterms:created>
  <dcterms:modified xsi:type="dcterms:W3CDTF">2022-01-10T20:19:34Z</dcterms:modified>
</cp:coreProperties>
</file>