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60" r:id="rId4"/>
    <p:sldId id="263" r:id="rId5"/>
    <p:sldId id="262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33BD6-4A3D-4DD8-80E7-D342A5EEF68F}" v="1399" dt="2022-03-13T17:45:56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9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DD986-43AC-4790-AFA7-26140BD5718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7CE1D-1067-4EBC-91D5-02C84E680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8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CE1D-1067-4EBC-91D5-02C84E6805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CE1D-1067-4EBC-91D5-02C84E6805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CE1D-1067-4EBC-91D5-02C84E6805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1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CE1D-1067-4EBC-91D5-02C84E6805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7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CE1D-1067-4EBC-91D5-02C84E6805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2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8DEB-56C6-4CE1-A7FE-FDD3D0C6A1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210728"/>
            <a:ext cx="9144000" cy="786641"/>
          </a:xfrm>
        </p:spPr>
        <p:txBody>
          <a:bodyPr anchor="b"/>
          <a:lstStyle>
            <a:lvl1pPr algn="ctr">
              <a:defRPr sz="4800"/>
            </a:lvl1pPr>
          </a:lstStyle>
          <a:p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B3CE0-80C4-4DEE-B9D4-86BCFAA2B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997369"/>
            <a:ext cx="9144000" cy="562458"/>
          </a:xfr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98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0303-EDD9-4A7B-814F-B198BB00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9541F-2910-4398-9BC9-683459703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4EDFC-D365-492B-BAB4-1536DBD7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741B4-526A-494D-9F2E-116F8482714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55CD3-4954-4810-ACCC-00420B06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D0E19-538D-4CF9-9D45-8BC12A26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4AD99-7A4B-43A2-8B47-74AE26C5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9B92C-AF45-47C9-8FD3-89514366B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9358B-4BEC-4C97-ADC2-3F17D4F40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92C6-D13A-4666-896B-8F367532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741B4-526A-494D-9F2E-116F8482714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A766-DFE4-48FD-B26A-A1DABDA2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8C17C-AAC3-4683-92DB-816CC462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4AD99-7A4B-43A2-8B47-74AE26C5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2664-D6B8-4B43-B5F0-E9BF05171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F0EE7-6E88-430F-8208-AD8AAA7D4B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790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CC14-5304-4B0E-B865-8036927A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C94EB-E868-4B9E-93AA-2C17E60A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7DB1-C942-48E9-AAF3-A27FA1A1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741B4-526A-494D-9F2E-116F8482714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278E9-BC31-4BAC-9BCB-7A6225F4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34A3-BF3F-4E80-BC88-C44FB686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4AD99-7A4B-43A2-8B47-74AE26C5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5BCD-D722-4F9C-A84E-BEB65EF0B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CFF6-7B05-4E19-97F0-1223BCD38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B142B-F031-45DF-B870-82BFF9119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40475-A9C1-4B58-9E11-09A60421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741B4-526A-494D-9F2E-116F8482714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47B5E-3159-469A-B091-4FD6DFA4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32525-9C98-44E4-B50E-3613E94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4AD99-7A4B-43A2-8B47-74AE26C5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0119-3ACE-4045-AB60-80118E73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846E5-C014-4BF1-9218-7CC4B3CE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77A1C-6C20-4241-B7F2-A2660A5C3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0DD9E-2B30-47B3-A75D-C5F8DB568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79A90-8E83-4BA4-9020-A9D401E96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612DC-C573-467E-AA81-373BC9E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741B4-526A-494D-9F2E-116F8482714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669F8-BAF9-4300-B7F4-DA4FCB3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0D2D3-DD88-4B27-A2DE-D75BF086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4AD99-7A4B-43A2-8B47-74AE26C5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9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9931-291C-4488-B490-FAE921FF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1B3F0-25AE-4107-A23E-460ED9EF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741B4-526A-494D-9F2E-116F8482714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93672-4C8A-46B8-8CEB-564CF673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F34D3-D0A6-49F3-B641-F5845E92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4AD99-7A4B-43A2-8B47-74AE26C5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5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71790-CC64-49C4-8179-82286234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741B4-526A-494D-9F2E-116F8482714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93AC2-AB1E-4A2B-89FE-251B3FAF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2FAA2-37B5-4216-AE03-2D323481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4AD99-7A4B-43A2-8B47-74AE26C5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0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498C-EB59-4857-A447-4550392A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CAA6-80F9-4F0A-A468-D523F5936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9A02C-F87B-49D6-9999-EE47C3190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4A7E1-1334-416D-A63E-A783B664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741B4-526A-494D-9F2E-116F8482714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9A01D-3D89-4686-B39D-E41467A7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28C69-5093-4F7B-8E1A-BE4DB97A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4AD99-7A4B-43A2-8B47-74AE26C5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6943-6116-488A-9D16-BEEAC1AF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FB417-57E7-4976-B8E8-74DC65DB6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A4C45-BD4B-4332-A3A2-D92A47C74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D9780-A3CD-491F-863C-EA622CA5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741B4-526A-494D-9F2E-116F84827148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82F69-7693-411F-876E-09E271BA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4053E-B4BF-4F04-A68D-63E7B7F1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4AD99-7A4B-43A2-8B47-74AE26C5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9BCE4-954F-4FFC-B195-F115955F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365126"/>
            <a:ext cx="6062870" cy="92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DBB3B-C59A-45AF-84B2-A28417E7E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678" y="2236303"/>
            <a:ext cx="10648122" cy="394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178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Britannic Bold" panose="020B09030607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Calibri" panose="020F0502020204030204" pitchFamily="34" charset="0"/>
        <a:buChar char="―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Calibri" panose="020F0502020204030204" pitchFamily="34" charset="0"/>
        <a:buChar char="―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Calibri" panose="020F0502020204030204" pitchFamily="34" charset="0"/>
        <a:buChar char="―"/>
        <a:defRPr sz="2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AFC2-597B-42AE-8279-EA0C87EDE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58" y="5110423"/>
            <a:ext cx="10906061" cy="671540"/>
          </a:xfrm>
          <a:noFill/>
        </p:spPr>
        <p:txBody>
          <a:bodyPr anchor="ctr">
            <a:noAutofit/>
          </a:bodyPr>
          <a:lstStyle/>
          <a:p>
            <a:r>
              <a:rPr lang="en-US" sz="4400" dirty="0">
                <a:latin typeface="Britannic Bold" panose="020B0903060703020204" pitchFamily="34" charset="0"/>
              </a:rPr>
              <a:t>Philip Goes on the Road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4CFEF-290D-4821-B6DE-EC8D42753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58" y="5855842"/>
            <a:ext cx="10906061" cy="671539"/>
          </a:xfrm>
          <a:noFill/>
        </p:spPr>
        <p:txBody>
          <a:bodyPr>
            <a:no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Acts 8:1-40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grass, sky, outdoor, road&#10;&#10;Description automatically generated">
            <a:extLst>
              <a:ext uri="{FF2B5EF4-FFF2-40B4-BE49-F238E27FC236}">
                <a16:creationId xmlns:a16="http://schemas.microsoft.com/office/drawing/2014/main" id="{162F8230-71E1-4183-97FE-8332302DD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9" r="1" b="34316"/>
          <a:stretch/>
        </p:blipFill>
        <p:spPr>
          <a:xfrm>
            <a:off x="-2" y="0"/>
            <a:ext cx="12192002" cy="4822479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B54EBA-81AB-4792-9443-1DB2ADD1AE90}"/>
              </a:ext>
            </a:extLst>
          </p:cNvPr>
          <p:cNvSpPr/>
          <p:nvPr/>
        </p:nvSpPr>
        <p:spPr>
          <a:xfrm>
            <a:off x="0" y="0"/>
            <a:ext cx="12192000" cy="48224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AFC2-597B-42AE-8279-EA0C87EDE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58" y="5110423"/>
            <a:ext cx="10906061" cy="671540"/>
          </a:xfrm>
          <a:noFill/>
        </p:spPr>
        <p:txBody>
          <a:bodyPr anchor="ctr">
            <a:noAutofit/>
          </a:bodyPr>
          <a:lstStyle/>
          <a:p>
            <a:r>
              <a:rPr lang="en-US" sz="4400" dirty="0">
                <a:latin typeface="Britannic Bold" panose="020B0903060703020204" pitchFamily="34" charset="0"/>
              </a:rPr>
              <a:t>Philip Goes on the Road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4CFEF-290D-4821-B6DE-EC8D42753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58" y="5855842"/>
            <a:ext cx="10906061" cy="671539"/>
          </a:xfrm>
          <a:noFill/>
        </p:spPr>
        <p:txBody>
          <a:bodyPr>
            <a:no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Acts 8:1-40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grass, sky, outdoor, road&#10;&#10;Description automatically generated">
            <a:extLst>
              <a:ext uri="{FF2B5EF4-FFF2-40B4-BE49-F238E27FC236}">
                <a16:creationId xmlns:a16="http://schemas.microsoft.com/office/drawing/2014/main" id="{162F8230-71E1-4183-97FE-8332302DD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9" r="1" b="34316"/>
          <a:stretch/>
        </p:blipFill>
        <p:spPr>
          <a:xfrm>
            <a:off x="-2" y="0"/>
            <a:ext cx="12192002" cy="4822479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B54EBA-81AB-4792-9443-1DB2ADD1AE90}"/>
              </a:ext>
            </a:extLst>
          </p:cNvPr>
          <p:cNvSpPr/>
          <p:nvPr/>
        </p:nvSpPr>
        <p:spPr>
          <a:xfrm>
            <a:off x="0" y="0"/>
            <a:ext cx="12192000" cy="48224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FBBFB6-C562-45DB-BD60-8F1EFE3C6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1" b="12823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7B09C-4DB4-4E21-8575-506EF58D26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715" y="326570"/>
            <a:ext cx="7021285" cy="6640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Context of Philip’s Preaching </a:t>
            </a:r>
            <a:r>
              <a:rPr lang="en-US" sz="3000" dirty="0">
                <a:solidFill>
                  <a:srgbClr val="FF0000"/>
                </a:solidFill>
              </a:rPr>
              <a:t>1-8</a:t>
            </a:r>
          </a:p>
        </p:txBody>
      </p:sp>
    </p:spTree>
    <p:extLst>
      <p:ext uri="{BB962C8B-B14F-4D97-AF65-F5344CB8AC3E}">
        <p14:creationId xmlns:p14="http://schemas.microsoft.com/office/powerpoint/2010/main" val="42249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B09C-4DB4-4E21-8575-506EF58D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21" y="571954"/>
            <a:ext cx="6468008" cy="926962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 of Philip’s Preaching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BF8F-33EB-4A1B-9AF4-85A6D60F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21" y="1992086"/>
            <a:ext cx="10648122" cy="43869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1-3 Persecution led by Saul</a:t>
            </a:r>
          </a:p>
          <a:p>
            <a:pPr lvl="1"/>
            <a:r>
              <a:rPr lang="en-US" dirty="0"/>
              <a:t>God turns this to carry out </a:t>
            </a:r>
          </a:p>
          <a:p>
            <a:pPr marL="457200" lvl="1" indent="0">
              <a:buNone/>
            </a:pPr>
            <a:r>
              <a:rPr lang="en-US" dirty="0"/>
              <a:t>     His greater purpose </a:t>
            </a:r>
          </a:p>
          <a:p>
            <a:r>
              <a:rPr lang="en-US" dirty="0"/>
              <a:t>4 Those scattered went every- </a:t>
            </a:r>
          </a:p>
          <a:p>
            <a:pPr marL="0" indent="0">
              <a:buNone/>
            </a:pPr>
            <a:r>
              <a:rPr lang="en-US" dirty="0"/>
              <a:t>	where preaching the word</a:t>
            </a:r>
          </a:p>
          <a:p>
            <a:r>
              <a:rPr lang="en-US" dirty="0"/>
              <a:t>5-8 Philip preaching to Samaria</a:t>
            </a:r>
          </a:p>
          <a:p>
            <a:pPr lvl="1"/>
            <a:r>
              <a:rPr lang="en-US" dirty="0"/>
              <a:t>Philip preaches/performs miracles</a:t>
            </a:r>
          </a:p>
          <a:p>
            <a:pPr lvl="1"/>
            <a:r>
              <a:rPr lang="en-US" dirty="0"/>
              <a:t>The Samaritans heeded Philip</a:t>
            </a:r>
          </a:p>
          <a:p>
            <a:pPr lvl="1"/>
            <a:r>
              <a:rPr lang="en-US" dirty="0"/>
              <a:t>The gospel brings great joy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E75B26A-2247-42F1-B2EF-8C27D6B96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6"/>
          <a:stretch/>
        </p:blipFill>
        <p:spPr>
          <a:xfrm>
            <a:off x="7124407" y="433510"/>
            <a:ext cx="3766214" cy="2468213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51084A2-810E-4A5F-A183-08ED4999B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86" y="3429000"/>
            <a:ext cx="3766214" cy="28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D0D907-8A01-44C1-ABE2-5D0D795D1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7B09C-4DB4-4E21-8575-506EF58D26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716" y="326570"/>
            <a:ext cx="5932714" cy="6640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Con Man of Samaria </a:t>
            </a:r>
            <a:r>
              <a:rPr lang="en-US" sz="3000" dirty="0">
                <a:solidFill>
                  <a:srgbClr val="FF0000"/>
                </a:solidFill>
              </a:rPr>
              <a:t>9-13</a:t>
            </a:r>
          </a:p>
        </p:txBody>
      </p:sp>
    </p:spTree>
    <p:extLst>
      <p:ext uri="{BB962C8B-B14F-4D97-AF65-F5344CB8AC3E}">
        <p14:creationId xmlns:p14="http://schemas.microsoft.com/office/powerpoint/2010/main" val="21411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B09C-4DB4-4E21-8575-506EF58D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21" y="452211"/>
            <a:ext cx="6468008" cy="926962"/>
          </a:xfrm>
        </p:spPr>
        <p:txBody>
          <a:bodyPr>
            <a:normAutofit/>
          </a:bodyPr>
          <a:lstStyle/>
          <a:p>
            <a:r>
              <a:rPr lang="en-US" dirty="0"/>
              <a:t>Con Man of Samaria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BF8F-33EB-4A1B-9AF4-85A6D60F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1807029"/>
            <a:ext cx="10648122" cy="4369933"/>
          </a:xfrm>
        </p:spPr>
        <p:txBody>
          <a:bodyPr/>
          <a:lstStyle/>
          <a:p>
            <a:r>
              <a:rPr lang="en-US" dirty="0"/>
              <a:t>9-11 What Philip was up against</a:t>
            </a:r>
          </a:p>
          <a:p>
            <a:pPr lvl="1"/>
            <a:r>
              <a:rPr lang="en-US" dirty="0"/>
              <a:t>Power of Christ vs Satan</a:t>
            </a:r>
          </a:p>
          <a:p>
            <a:r>
              <a:rPr lang="en-US" dirty="0"/>
              <a:t>12-13 The People see the truth</a:t>
            </a:r>
          </a:p>
          <a:p>
            <a:pPr lvl="1"/>
            <a:r>
              <a:rPr lang="en-US" dirty="0"/>
              <a:t>Philip’s message is clear</a:t>
            </a:r>
          </a:p>
          <a:p>
            <a:pPr lvl="1"/>
            <a:r>
              <a:rPr lang="en-US" dirty="0"/>
              <a:t>Men and Women baptized</a:t>
            </a:r>
          </a:p>
          <a:p>
            <a:pPr lvl="1"/>
            <a:r>
              <a:rPr lang="en-US" dirty="0"/>
              <a:t>Simon sees and is amazed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AE6113-641C-48DB-A419-5ABC2885B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35" y="1617232"/>
            <a:ext cx="4658322" cy="35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B09C-4DB4-4E21-8575-506EF58D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21" y="452211"/>
            <a:ext cx="7534808" cy="926962"/>
          </a:xfrm>
        </p:spPr>
        <p:txBody>
          <a:bodyPr>
            <a:normAutofit/>
          </a:bodyPr>
          <a:lstStyle/>
          <a:p>
            <a:r>
              <a:rPr lang="en-US" dirty="0"/>
              <a:t>Conflict of Truth and Error </a:t>
            </a:r>
            <a:r>
              <a:rPr lang="en-US" sz="3300" dirty="0">
                <a:solidFill>
                  <a:srgbClr val="FF0000"/>
                </a:solidFill>
              </a:rPr>
              <a:t>14-25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BF8F-33EB-4A1B-9AF4-85A6D60F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1807029"/>
            <a:ext cx="10648122" cy="4369933"/>
          </a:xfrm>
        </p:spPr>
        <p:txBody>
          <a:bodyPr/>
          <a:lstStyle/>
          <a:p>
            <a:r>
              <a:rPr lang="en-US" dirty="0"/>
              <a:t>14-17 Jerusalem hears, sends Peter and John</a:t>
            </a:r>
          </a:p>
          <a:p>
            <a:pPr lvl="1"/>
            <a:r>
              <a:rPr lang="en-US" dirty="0"/>
              <a:t>The Holy Spirit had not been give</a:t>
            </a:r>
          </a:p>
          <a:p>
            <a:pPr lvl="1"/>
            <a:r>
              <a:rPr lang="en-US" dirty="0"/>
              <a:t>Insight: Philip possessed miracle working power</a:t>
            </a:r>
          </a:p>
          <a:p>
            <a:pPr marL="457200" lvl="1" indent="0">
              <a:buNone/>
            </a:pPr>
            <a:r>
              <a:rPr lang="en-US" dirty="0"/>
              <a:t>    but could not confer it to others.. only by apostles’ hands</a:t>
            </a:r>
          </a:p>
          <a:p>
            <a:r>
              <a:rPr lang="en-US" dirty="0"/>
              <a:t>18-19 Simon’s true heart emerges</a:t>
            </a:r>
          </a:p>
          <a:p>
            <a:r>
              <a:rPr lang="en-US" dirty="0"/>
              <a:t>20-25 Salvation is not for sale</a:t>
            </a:r>
          </a:p>
          <a:p>
            <a:pPr lvl="1"/>
            <a:r>
              <a:rPr lang="en-US" dirty="0"/>
              <a:t>Simon is still offered the opportunity to repent</a:t>
            </a:r>
          </a:p>
          <a:p>
            <a:pPr lvl="1"/>
            <a:r>
              <a:rPr lang="en-US" dirty="0"/>
              <a:t>“If perhaps the thought of your heart may be forgiven”</a:t>
            </a:r>
          </a:p>
        </p:txBody>
      </p:sp>
    </p:spTree>
    <p:extLst>
      <p:ext uri="{BB962C8B-B14F-4D97-AF65-F5344CB8AC3E}">
        <p14:creationId xmlns:p14="http://schemas.microsoft.com/office/powerpoint/2010/main" val="12695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90ABFE3-AA1A-4D96-AC3B-526DFC6B85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" b="17834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7B09C-4DB4-4E21-8575-506EF58D26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716" y="326570"/>
            <a:ext cx="6422570" cy="6640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Contact with the Seeker </a:t>
            </a:r>
            <a:r>
              <a:rPr lang="en-US" sz="3000" dirty="0">
                <a:solidFill>
                  <a:srgbClr val="FF0000"/>
                </a:solidFill>
              </a:rPr>
              <a:t>26-35</a:t>
            </a:r>
          </a:p>
        </p:txBody>
      </p:sp>
    </p:spTree>
    <p:extLst>
      <p:ext uri="{BB962C8B-B14F-4D97-AF65-F5344CB8AC3E}">
        <p14:creationId xmlns:p14="http://schemas.microsoft.com/office/powerpoint/2010/main" val="399641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B09C-4DB4-4E21-8575-506EF58D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21" y="452211"/>
            <a:ext cx="7534808" cy="926962"/>
          </a:xfrm>
        </p:spPr>
        <p:txBody>
          <a:bodyPr>
            <a:normAutofit/>
          </a:bodyPr>
          <a:lstStyle/>
          <a:p>
            <a:r>
              <a:rPr lang="en-US" dirty="0"/>
              <a:t>Contact with the Seeker </a:t>
            </a:r>
            <a:r>
              <a:rPr lang="en-US" sz="3300" dirty="0">
                <a:solidFill>
                  <a:srgbClr val="FF0000"/>
                </a:solidFill>
              </a:rPr>
              <a:t>14-25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BF8F-33EB-4A1B-9AF4-85A6D60F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1807029"/>
            <a:ext cx="8133522" cy="4369933"/>
          </a:xfrm>
        </p:spPr>
        <p:txBody>
          <a:bodyPr/>
          <a:lstStyle/>
          <a:p>
            <a:r>
              <a:rPr lang="en-US" dirty="0"/>
              <a:t>26-29 The angel and the Spirit bring Philip in contact</a:t>
            </a:r>
          </a:p>
          <a:p>
            <a:r>
              <a:rPr lang="en-US" dirty="0"/>
              <a:t>30-35 Philip catches the chariot</a:t>
            </a:r>
          </a:p>
          <a:p>
            <a:pPr lvl="1"/>
            <a:r>
              <a:rPr lang="en-US" dirty="0"/>
              <a:t>Ethiopian returning from Jerusalem</a:t>
            </a:r>
          </a:p>
          <a:p>
            <a:pPr lvl="1"/>
            <a:r>
              <a:rPr lang="en-US" dirty="0"/>
              <a:t>Reading prophet Isaiah (</a:t>
            </a:r>
            <a:r>
              <a:rPr lang="en-US" dirty="0" err="1"/>
              <a:t>ch</a:t>
            </a:r>
            <a:r>
              <a:rPr lang="en-US" dirty="0"/>
              <a:t> 53)</a:t>
            </a:r>
          </a:p>
          <a:p>
            <a:pPr lvl="1"/>
            <a:r>
              <a:rPr lang="en-US" dirty="0"/>
              <a:t>Philip’s ideal question and opening</a:t>
            </a:r>
          </a:p>
          <a:p>
            <a:pPr lvl="1"/>
            <a:r>
              <a:rPr lang="en-US" dirty="0"/>
              <a:t>Philip preaches Christ from this same scripture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59A8EF9-72A3-4257-A92E-8116E3046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97" y="1609742"/>
            <a:ext cx="4042611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6A1108-5D18-4AA9-ACF5-4F194E2EF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" b="227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7B09C-4DB4-4E21-8575-506EF58D26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716" y="326570"/>
            <a:ext cx="6422570" cy="6640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/>
              <a:t>Convert in the Desert </a:t>
            </a:r>
            <a:r>
              <a:rPr lang="en-US" sz="3000">
                <a:solidFill>
                  <a:srgbClr val="FF0000"/>
                </a:solidFill>
              </a:rPr>
              <a:t>36-40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91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237</Words>
  <Application>Microsoft Office PowerPoint</Application>
  <PresentationFormat>Widescreen</PresentationFormat>
  <Paragraphs>46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Britannic Bold</vt:lpstr>
      <vt:lpstr>Calibri</vt:lpstr>
      <vt:lpstr>Georgia</vt:lpstr>
      <vt:lpstr>Office Theme</vt:lpstr>
      <vt:lpstr>Philip Goes on the Road</vt:lpstr>
      <vt:lpstr>Context of Philip’s Preaching 1-8</vt:lpstr>
      <vt:lpstr>Context of Philip’s Preaching</vt:lpstr>
      <vt:lpstr>Con Man of Samaria 9-13</vt:lpstr>
      <vt:lpstr>Con Man of Samaria</vt:lpstr>
      <vt:lpstr>Conflict of Truth and Error 14-25</vt:lpstr>
      <vt:lpstr>Contact with the Seeker 26-35</vt:lpstr>
      <vt:lpstr>Contact with the Seeker 14-25</vt:lpstr>
      <vt:lpstr>Convert in the Desert 36-40</vt:lpstr>
      <vt:lpstr>Philip Goes on the Road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 Goes on the Road</dc:title>
  <dc:creator>PAUL BAILEY</dc:creator>
  <cp:lastModifiedBy>PAUL BAILEY</cp:lastModifiedBy>
  <cp:revision>2</cp:revision>
  <dcterms:created xsi:type="dcterms:W3CDTF">2022-03-13T05:06:34Z</dcterms:created>
  <dcterms:modified xsi:type="dcterms:W3CDTF">2022-03-26T23:49:52Z</dcterms:modified>
</cp:coreProperties>
</file>