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66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793E3C-E2B1-470B-90B0-D2DF4A8CF206}" v="695" dt="2022-04-10T17:37:14.0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91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CC1CA-7BE4-454E-BCCB-028316297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643843-FA70-40ED-A002-24AD0127D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6BFA4-D4C1-4B36-8148-9BDA61906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4C2AB-AEA5-49BE-9DDE-8DEF1AA22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6E87C-A469-4066-B25F-41EF23E05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2197-F7AF-44A0-ACE8-A3FC3114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B0EBB3-13E3-4151-97B8-AB641CD130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A3C01A-F706-45A0-ADF9-4FD32765C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B74429-140A-439C-BD14-227D20FE1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AA375-95C3-44B8-9D3D-21A0AA3B9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0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6D8CAD-2643-489F-A84B-BEC63AF6D0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7989E-6E02-49A0-9CCA-B228F2135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CA1A9-FCB7-4FC3-8D51-15D4222B7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4E6605-60A7-45BE-A6F3-D4310BBEC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AA39C-281A-4944-98F9-C5B0919EF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00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B9147-5D02-4D3D-9BA0-20F7E0285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41476-A16B-446D-9BB0-E47B6BDB07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E13E1-0DE2-4EBA-9230-9CDD92F2A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A8FCD-F1E6-4F3F-9D44-65B2005F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4A780-4F9A-4631-B52F-0260B6F5D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63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94EE-0ED7-49B1-882B-418FBE52D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4761-D489-42D2-9AD7-A087716908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F43745-868E-4083-B7CD-91990D2F9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849D9-611D-4B8B-AE5D-76C60FF3F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01C40-F08A-4191-B44F-FAE268A19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2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BC99B-8DF1-4725-9966-5B167FBE4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04DE2-4639-4AEF-BA58-E4EE60081A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E3BBD4-600E-4306-87AA-9D9718BFB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B0555-D15B-4E94-8BDF-4D30D2F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934ED-E07D-4AC3-AAD5-F86F82BBB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5056-298F-4033-8D35-1004935C4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83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DFC8-A4CE-4A95-82A9-0AC58949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17316-DD6C-4ABD-8AAE-FE18FC9D17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82AD46-EF9F-4F8B-B9ED-0E1294991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044C3C-ED9D-49B0-B840-0097DF1E9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C90FA5-CD6A-4628-91DA-27CF21FB0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F96477-5A1D-413D-AABF-80BD4845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8D1767-9BAC-400C-940D-5F70D632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94D86C-41C7-448E-97D5-8947BEE04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20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22CB20-FA94-46E8-B4B7-DB469647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DBF5B43-897A-49AC-91F6-BACFBD81D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D7CFB1-6D5B-4C2A-951E-3EF15DFDD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533DE9-87A9-4C3D-955C-FA948F408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6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7A3360-926C-490E-BB89-DF362774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80DDDF-B6EC-495D-82B6-65B6D8CC3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6FF281-6FDD-4C0C-B73A-0E2D4F416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57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C527E-6B88-47B2-AB90-7235D49C7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FE213-CC67-4FB6-9307-0BD7ADB81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5C31FA-B8DF-4617-B7D5-8B7D383609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DCCF7-A003-487D-9A8C-BBF3AA7F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00C4B-2B2C-401C-9CAF-734DAB424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CFDE3-C227-47B2-BF8E-00576B37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55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070C6-3B07-4F82-8C6E-53C2E45E1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ADC29F-DDE8-4C0A-9203-C00E33533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11818-CC11-4995-BE93-5A5462163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A6963-C0AA-47A4-AA71-C54FB0F57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E4F92E-4D2C-41FD-A863-1F02AF258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90AF0-E4CC-4CD0-AEB0-5C969A817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38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2B774-D93D-43E8-9025-9190A323B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AD749F-C48F-43C5-9F23-26FEF2A3EC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EF6229-CB95-422C-B915-D0FD0751A8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A035F-D6F2-4118-A88E-60A546DC6279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37BF9-F40E-4DD1-81FB-61473E357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3FFBD-82A5-461F-AA8C-032628A98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2D301-D11B-40B5-9982-A790A3E7F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63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3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5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" b="1537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920" y="2870199"/>
            <a:ext cx="10515600" cy="138431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  <a:latin typeface="Stencil" panose="040409050D0802020404" pitchFamily="82" charset="0"/>
              </a:rPr>
              <a:t>Prison break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920" y="4254509"/>
            <a:ext cx="10515600" cy="1028280"/>
          </a:xfrm>
        </p:spPr>
        <p:txBody>
          <a:bodyPr anchor="ctr">
            <a:normAutofit/>
          </a:bodyPr>
          <a:lstStyle/>
          <a:p>
            <a:r>
              <a:rPr lang="en-US" sz="5600" b="1" dirty="0">
                <a:solidFill>
                  <a:srgbClr val="FFFFFF"/>
                </a:solidFill>
                <a:latin typeface="Oswald" panose="00000500000000000000" pitchFamily="2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ACTS 12:1-25</a:t>
            </a:r>
          </a:p>
        </p:txBody>
      </p:sp>
    </p:spTree>
    <p:extLst>
      <p:ext uri="{BB962C8B-B14F-4D97-AF65-F5344CB8AC3E}">
        <p14:creationId xmlns:p14="http://schemas.microsoft.com/office/powerpoint/2010/main" val="26068115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Powerful King/Praying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808480"/>
            <a:ext cx="10932160" cy="4272584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Overwhelming Opposition 1-4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Cruelty of Herod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James’ death/Peter’s arrest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Timing of the feast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Prayers of the Church 5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Impossible Situation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Prayed all week/nothing</a:t>
            </a:r>
          </a:p>
        </p:txBody>
      </p:sp>
    </p:spTree>
    <p:extLst>
      <p:ext uri="{BB962C8B-B14F-4D97-AF65-F5344CB8AC3E}">
        <p14:creationId xmlns:p14="http://schemas.microsoft.com/office/powerpoint/2010/main" val="30036200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God Takes 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748672"/>
            <a:ext cx="10932160" cy="4332392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Awakening Angel  5-11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Peter sleeping soundly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Touched by an angel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Dream or Reality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Awkward Church 12-17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Peter at the gate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Rhoda must be crazy</a:t>
            </a:r>
          </a:p>
        </p:txBody>
      </p:sp>
    </p:spTree>
    <p:extLst>
      <p:ext uri="{BB962C8B-B14F-4D97-AF65-F5344CB8AC3E}">
        <p14:creationId xmlns:p14="http://schemas.microsoft.com/office/powerpoint/2010/main" val="17523351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Herod’s Bad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668557"/>
            <a:ext cx="10932160" cy="4412507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Morning news 18-19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Prisoner has escaped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Innocent guards executed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Herod leaves town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Herod gets his 20-23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Receives divine praise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Struck by an angel</a:t>
            </a:r>
          </a:p>
          <a:p>
            <a:pPr algn="l">
              <a:buClr>
                <a:schemeClr val="tx1"/>
              </a:buClr>
            </a:pPr>
            <a:endParaRPr lang="en-US" sz="30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375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Herod’s Bad 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693808"/>
            <a:ext cx="10932160" cy="4387256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Morning news 18-19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Prisoner has escaped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Innocent guards executed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Herod leaves town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Herod gets his 20-23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Receives divine praise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Struck by an angel</a:t>
            </a:r>
          </a:p>
          <a:p>
            <a:pPr algn="l">
              <a:buClr>
                <a:schemeClr val="tx1"/>
              </a:buClr>
            </a:pPr>
            <a:endParaRPr lang="en-US" sz="30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137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Dead King/Dynamic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693808"/>
            <a:ext cx="10932160" cy="4387256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Herod’s agonizing death 23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Learns his lesson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gospel is not harmed 24-25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Word of God grew &amp; multiplied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Barnabas &amp; Saul return with Mark</a:t>
            </a:r>
          </a:p>
          <a:p>
            <a:pPr algn="l">
              <a:buClr>
                <a:schemeClr val="tx1"/>
              </a:buClr>
            </a:pPr>
            <a:endParaRPr lang="en-US" sz="30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7975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Dead King/Dynamic Church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693808"/>
            <a:ext cx="10932160" cy="4387256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Layers of irony</a:t>
            </a:r>
          </a:p>
          <a:p>
            <a:pPr marL="571500" indent="-5715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Luke’s use of humor</a:t>
            </a:r>
          </a:p>
          <a:p>
            <a:pPr algn="l">
              <a:buClr>
                <a:schemeClr val="tx1"/>
              </a:buClr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Deeper irony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 Mortals aren’t allowed on God’s throne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The church prayed, but didn’t believe </a:t>
            </a:r>
          </a:p>
          <a:p>
            <a:pPr marL="457200" indent="-457200" algn="l">
              <a:buClr>
                <a:schemeClr val="tx1"/>
              </a:buClr>
              <a:buFont typeface="Calibri" panose="020F0502020204030204" pitchFamily="34" charset="0"/>
              <a:buChar char="―"/>
            </a:pPr>
            <a:r>
              <a:rPr lang="en-US" sz="30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Everything they prayed for came to pass</a:t>
            </a:r>
          </a:p>
          <a:p>
            <a:pPr algn="l">
              <a:buClr>
                <a:schemeClr val="tx1"/>
              </a:buClr>
            </a:pPr>
            <a:endParaRPr lang="en-US" sz="30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76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r="12336" b="868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CBC3D94-CA6D-4357-94AA-260A5EF8903D}"/>
              </a:ext>
            </a:extLst>
          </p:cNvPr>
          <p:cNvSpPr/>
          <p:nvPr/>
        </p:nvSpPr>
        <p:spPr>
          <a:xfrm>
            <a:off x="0" y="0"/>
            <a:ext cx="4348480" cy="68397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774CD6-637F-495C-B19E-79A9E4EEE9FA}"/>
              </a:ext>
            </a:extLst>
          </p:cNvPr>
          <p:cNvSpPr/>
          <p:nvPr/>
        </p:nvSpPr>
        <p:spPr>
          <a:xfrm>
            <a:off x="4296663" y="-18298"/>
            <a:ext cx="7895333" cy="6839702"/>
          </a:xfrm>
          <a:prstGeom prst="rect">
            <a:avLst/>
          </a:prstGeom>
          <a:solidFill>
            <a:schemeClr val="bg1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60" y="490694"/>
            <a:ext cx="7620000" cy="1068125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Amasis MT Pro Black" panose="02040A04050005020304" pitchFamily="18" charset="0"/>
              </a:rPr>
              <a:t>Believing in Prayer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760" y="1693808"/>
            <a:ext cx="10932160" cy="4387256"/>
          </a:xfrm>
        </p:spPr>
        <p:txBody>
          <a:bodyPr>
            <a:normAutofit/>
          </a:bodyPr>
          <a:lstStyle/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Lack of understanding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Lack of control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Lack of faith</a:t>
            </a:r>
          </a:p>
          <a:p>
            <a:pPr marL="571500" indent="-571500" algn="l">
              <a:buFont typeface="Calibri" panose="020F0502020204030204" pitchFamily="34" charset="0"/>
              <a:buChar char="—"/>
            </a:pPr>
            <a:r>
              <a:rPr lang="en-US" sz="3600" dirty="0">
                <a:latin typeface="Amasis MT Pro" panose="02040504050005020304" pitchFamily="18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Lack of practice</a:t>
            </a:r>
          </a:p>
          <a:p>
            <a:pPr algn="l"/>
            <a:endParaRPr lang="en-US" sz="36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  <a:p>
            <a:pPr algn="l">
              <a:buClr>
                <a:schemeClr val="tx1"/>
              </a:buClr>
            </a:pPr>
            <a:endParaRPr lang="en-US" sz="3000" dirty="0">
              <a:latin typeface="Amasis MT Pro" panose="02040504050005020304" pitchFamily="18" charset="0"/>
              <a:ea typeface="Cascadia Code SemiBold" panose="020B0609020000020004" pitchFamily="49" charset="0"/>
              <a:cs typeface="Cascadia Code SemiBold" panose="020B060902000002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381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8" name="Rectangle 83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5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building, shoji, indoor, floor&#10;&#10;Description automatically generated">
            <a:extLst>
              <a:ext uri="{FF2B5EF4-FFF2-40B4-BE49-F238E27FC236}">
                <a16:creationId xmlns:a16="http://schemas.microsoft.com/office/drawing/2014/main" id="{C22680C7-669A-4501-B273-7EF01D7BC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8" b="15372"/>
          <a:stretch/>
        </p:blipFill>
        <p:spPr>
          <a:xfrm>
            <a:off x="-1" y="10"/>
            <a:ext cx="12192001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D768D1-E88A-4C9B-BA16-7001CDDF16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920" y="2870199"/>
            <a:ext cx="10515600" cy="1384310"/>
          </a:xfrm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FFFF"/>
                </a:solidFill>
                <a:latin typeface="Stencil" panose="040409050D0802020404" pitchFamily="82" charset="0"/>
              </a:rPr>
              <a:t>Prison break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7F63F-7037-499B-B33C-04B921D08D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6920" y="4254509"/>
            <a:ext cx="10515600" cy="1028280"/>
          </a:xfrm>
        </p:spPr>
        <p:txBody>
          <a:bodyPr anchor="ctr">
            <a:normAutofit/>
          </a:bodyPr>
          <a:lstStyle/>
          <a:p>
            <a:r>
              <a:rPr lang="en-US" sz="5600" b="1" dirty="0">
                <a:solidFill>
                  <a:srgbClr val="FFFFFF"/>
                </a:solidFill>
                <a:latin typeface="Oswald" panose="00000500000000000000" pitchFamily="2" charset="0"/>
                <a:ea typeface="Cascadia Code SemiBold" panose="020B0609020000020004" pitchFamily="49" charset="0"/>
                <a:cs typeface="Cascadia Code SemiBold" panose="020B0609020000020004" pitchFamily="49" charset="0"/>
              </a:rPr>
              <a:t>ACTS 12:1-25</a:t>
            </a:r>
          </a:p>
        </p:txBody>
      </p:sp>
    </p:spTree>
    <p:extLst>
      <p:ext uri="{BB962C8B-B14F-4D97-AF65-F5344CB8AC3E}">
        <p14:creationId xmlns:p14="http://schemas.microsoft.com/office/powerpoint/2010/main" val="3561085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206</Words>
  <Application>Microsoft Office PowerPoint</Application>
  <PresentationFormat>Widescreen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Amasis MT Pro</vt:lpstr>
      <vt:lpstr>Amasis MT Pro Black</vt:lpstr>
      <vt:lpstr>Arial</vt:lpstr>
      <vt:lpstr>Calibri</vt:lpstr>
      <vt:lpstr>Calibri Light</vt:lpstr>
      <vt:lpstr>Oswald</vt:lpstr>
      <vt:lpstr>Stencil</vt:lpstr>
      <vt:lpstr>Office Theme</vt:lpstr>
      <vt:lpstr>Prison break</vt:lpstr>
      <vt:lpstr>Powerful King/Praying Church</vt:lpstr>
      <vt:lpstr>God Takes Action</vt:lpstr>
      <vt:lpstr>Herod’s Bad Day</vt:lpstr>
      <vt:lpstr>Herod’s Bad Day</vt:lpstr>
      <vt:lpstr>Dead King/Dynamic Church</vt:lpstr>
      <vt:lpstr>Dead King/Dynamic Church</vt:lpstr>
      <vt:lpstr>Believing in Prayer</vt:lpstr>
      <vt:lpstr>Prison break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Prison break</dc:title>
  <dc:creator>PAUL BAILEY</dc:creator>
  <cp:lastModifiedBy>PAUL BAILEY</cp:lastModifiedBy>
  <cp:revision>2</cp:revision>
  <dcterms:created xsi:type="dcterms:W3CDTF">2022-04-10T01:49:26Z</dcterms:created>
  <dcterms:modified xsi:type="dcterms:W3CDTF">2022-05-21T21:24:49Z</dcterms:modified>
</cp:coreProperties>
</file>