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4" r:id="rId2"/>
    <p:sldId id="271" r:id="rId3"/>
    <p:sldId id="274" r:id="rId4"/>
    <p:sldId id="272" r:id="rId5"/>
    <p:sldId id="276" r:id="rId6"/>
    <p:sldId id="275" r:id="rId7"/>
    <p:sldId id="278" r:id="rId8"/>
    <p:sldId id="279" r:id="rId9"/>
    <p:sldId id="280" r:id="rId10"/>
    <p:sldId id="277" r:id="rId11"/>
    <p:sldId id="283" r:id="rId12"/>
    <p:sldId id="282" r:id="rId13"/>
    <p:sldId id="281" r:id="rId14"/>
    <p:sldId id="285" r:id="rId15"/>
    <p:sldId id="284" r:id="rId16"/>
    <p:sldId id="287" r:id="rId17"/>
    <p:sldId id="286" r:id="rId18"/>
    <p:sldId id="290" r:id="rId19"/>
    <p:sldId id="288" r:id="rId20"/>
    <p:sldId id="291" r:id="rId21"/>
    <p:sldId id="292" r:id="rId22"/>
    <p:sldId id="294" r:id="rId23"/>
    <p:sldId id="293" r:id="rId24"/>
    <p:sldId id="289" r:id="rId25"/>
    <p:sldId id="273" r:id="rId2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5791DB7-4E99-407F-9719-68A54740F7D5}" v="47" dt="2022-08-14T17:39:39.76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34274" autoAdjust="0"/>
    <p:restoredTop sz="94660"/>
  </p:normalViewPr>
  <p:slideViewPr>
    <p:cSldViewPr snapToGrid="0">
      <p:cViewPr varScale="1">
        <p:scale>
          <a:sx n="63" d="100"/>
          <a:sy n="63" d="100"/>
        </p:scale>
        <p:origin x="64" y="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67DD55-3A8E-0680-D6B2-2F6933ACB998}"/>
              </a:ext>
            </a:extLst>
          </p:cNvPr>
          <p:cNvSpPr>
            <a:spLocks noGrp="1"/>
          </p:cNvSpPr>
          <p:nvPr>
            <p:ph type="ctrTitle" hasCustomPrompt="1"/>
          </p:nvPr>
        </p:nvSpPr>
        <p:spPr>
          <a:xfrm>
            <a:off x="1524000" y="5030470"/>
            <a:ext cx="9144000" cy="919163"/>
          </a:xfrm>
        </p:spPr>
        <p:txBody>
          <a:bodyPr anchor="ctr">
            <a:normAutofit/>
          </a:bodyPr>
          <a:lstStyle>
            <a:lvl1pPr algn="ctr">
              <a:defRPr sz="4400"/>
            </a:lvl1pPr>
          </a:lstStyle>
          <a:p>
            <a:r>
              <a:rPr lang="en-US" dirty="0"/>
              <a:t>Master title style</a:t>
            </a:r>
          </a:p>
        </p:txBody>
      </p:sp>
      <p:sp>
        <p:nvSpPr>
          <p:cNvPr id="3" name="Subtitle 2">
            <a:extLst>
              <a:ext uri="{FF2B5EF4-FFF2-40B4-BE49-F238E27FC236}">
                <a16:creationId xmlns:a16="http://schemas.microsoft.com/office/drawing/2014/main" id="{02B8DD74-36C1-DAB7-6E8B-6A0AACB20F00}"/>
              </a:ext>
            </a:extLst>
          </p:cNvPr>
          <p:cNvSpPr>
            <a:spLocks noGrp="1"/>
          </p:cNvSpPr>
          <p:nvPr>
            <p:ph type="subTitle" idx="1" hasCustomPrompt="1"/>
          </p:nvPr>
        </p:nvSpPr>
        <p:spPr>
          <a:xfrm>
            <a:off x="1524000" y="5938838"/>
            <a:ext cx="9144000" cy="655002"/>
          </a:xfrm>
        </p:spPr>
        <p:txBody>
          <a:bodyPr>
            <a:normAutofit/>
          </a:bodyPr>
          <a:lstStyle>
            <a:lvl1pPr marL="0" indent="0" algn="ctr">
              <a:buNone/>
              <a:defRPr sz="36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Master subtitle style</a:t>
            </a:r>
          </a:p>
        </p:txBody>
      </p:sp>
    </p:spTree>
    <p:extLst>
      <p:ext uri="{BB962C8B-B14F-4D97-AF65-F5344CB8AC3E}">
        <p14:creationId xmlns:p14="http://schemas.microsoft.com/office/powerpoint/2010/main" val="21619137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C52900-DBAA-DEC5-804F-B6764E79491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7C213B3-408A-451B-F6F3-C61ED5DB3BB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59F3F8B-2D86-2C06-AF6D-42332CC8CC70}"/>
              </a:ext>
            </a:extLst>
          </p:cNvPr>
          <p:cNvSpPr>
            <a:spLocks noGrp="1"/>
          </p:cNvSpPr>
          <p:nvPr>
            <p:ph type="dt" sz="half" idx="10"/>
          </p:nvPr>
        </p:nvSpPr>
        <p:spPr>
          <a:xfrm>
            <a:off x="838200" y="6356350"/>
            <a:ext cx="2743200" cy="365125"/>
          </a:xfrm>
          <a:prstGeom prst="rect">
            <a:avLst/>
          </a:prstGeom>
        </p:spPr>
        <p:txBody>
          <a:bodyPr/>
          <a:lstStyle/>
          <a:p>
            <a:fld id="{36B2DEDA-34BB-4D10-9420-D161D8044347}" type="datetimeFigureOut">
              <a:rPr lang="en-US" smtClean="0"/>
              <a:t>10/1/2022</a:t>
            </a:fld>
            <a:endParaRPr lang="en-US"/>
          </a:p>
        </p:txBody>
      </p:sp>
      <p:sp>
        <p:nvSpPr>
          <p:cNvPr id="5" name="Footer Placeholder 4">
            <a:extLst>
              <a:ext uri="{FF2B5EF4-FFF2-40B4-BE49-F238E27FC236}">
                <a16:creationId xmlns:a16="http://schemas.microsoft.com/office/drawing/2014/main" id="{FDEE098C-7810-2525-5CD8-F57305F5CF2A}"/>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B2E5BF35-2E24-048D-C54D-C2D80A052010}"/>
              </a:ext>
            </a:extLst>
          </p:cNvPr>
          <p:cNvSpPr>
            <a:spLocks noGrp="1"/>
          </p:cNvSpPr>
          <p:nvPr>
            <p:ph type="sldNum" sz="quarter" idx="12"/>
          </p:nvPr>
        </p:nvSpPr>
        <p:spPr>
          <a:xfrm>
            <a:off x="8610600" y="6356350"/>
            <a:ext cx="2743200" cy="365125"/>
          </a:xfrm>
          <a:prstGeom prst="rect">
            <a:avLst/>
          </a:prstGeom>
        </p:spPr>
        <p:txBody>
          <a:bodyPr/>
          <a:lstStyle/>
          <a:p>
            <a:fld id="{1B76F5C8-9D85-4996-8144-C95C525C1C8D}" type="slidenum">
              <a:rPr lang="en-US" smtClean="0"/>
              <a:t>‹#›</a:t>
            </a:fld>
            <a:endParaRPr lang="en-US"/>
          </a:p>
        </p:txBody>
      </p:sp>
    </p:spTree>
    <p:extLst>
      <p:ext uri="{BB962C8B-B14F-4D97-AF65-F5344CB8AC3E}">
        <p14:creationId xmlns:p14="http://schemas.microsoft.com/office/powerpoint/2010/main" val="802494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EF766DC-ACB2-BA06-09F7-6D5E6CE4A8E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2644F39-951E-2BD3-95E7-157F5C419FF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412D9B2-A90F-BDD3-1322-9D173A046AD4}"/>
              </a:ext>
            </a:extLst>
          </p:cNvPr>
          <p:cNvSpPr>
            <a:spLocks noGrp="1"/>
          </p:cNvSpPr>
          <p:nvPr>
            <p:ph type="dt" sz="half" idx="10"/>
          </p:nvPr>
        </p:nvSpPr>
        <p:spPr>
          <a:xfrm>
            <a:off x="838200" y="6356350"/>
            <a:ext cx="2743200" cy="365125"/>
          </a:xfrm>
          <a:prstGeom prst="rect">
            <a:avLst/>
          </a:prstGeom>
        </p:spPr>
        <p:txBody>
          <a:bodyPr/>
          <a:lstStyle/>
          <a:p>
            <a:fld id="{36B2DEDA-34BB-4D10-9420-D161D8044347}" type="datetimeFigureOut">
              <a:rPr lang="en-US" smtClean="0"/>
              <a:t>10/1/2022</a:t>
            </a:fld>
            <a:endParaRPr lang="en-US"/>
          </a:p>
        </p:txBody>
      </p:sp>
      <p:sp>
        <p:nvSpPr>
          <p:cNvPr id="5" name="Footer Placeholder 4">
            <a:extLst>
              <a:ext uri="{FF2B5EF4-FFF2-40B4-BE49-F238E27FC236}">
                <a16:creationId xmlns:a16="http://schemas.microsoft.com/office/drawing/2014/main" id="{17E22F69-1168-029C-DDA5-65BC42130F4B}"/>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B08B39A6-C835-170F-203A-74036310C099}"/>
              </a:ext>
            </a:extLst>
          </p:cNvPr>
          <p:cNvSpPr>
            <a:spLocks noGrp="1"/>
          </p:cNvSpPr>
          <p:nvPr>
            <p:ph type="sldNum" sz="quarter" idx="12"/>
          </p:nvPr>
        </p:nvSpPr>
        <p:spPr>
          <a:xfrm>
            <a:off x="8610600" y="6356350"/>
            <a:ext cx="2743200" cy="365125"/>
          </a:xfrm>
          <a:prstGeom prst="rect">
            <a:avLst/>
          </a:prstGeom>
        </p:spPr>
        <p:txBody>
          <a:bodyPr/>
          <a:lstStyle/>
          <a:p>
            <a:fld id="{1B76F5C8-9D85-4996-8144-C95C525C1C8D}" type="slidenum">
              <a:rPr lang="en-US" smtClean="0"/>
              <a:t>‹#›</a:t>
            </a:fld>
            <a:endParaRPr lang="en-US"/>
          </a:p>
        </p:txBody>
      </p:sp>
    </p:spTree>
    <p:extLst>
      <p:ext uri="{BB962C8B-B14F-4D97-AF65-F5344CB8AC3E}">
        <p14:creationId xmlns:p14="http://schemas.microsoft.com/office/powerpoint/2010/main" val="36614591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97FFB2-C1EA-F98C-C822-BCD2045E5974}"/>
              </a:ext>
            </a:extLst>
          </p:cNvPr>
          <p:cNvSpPr>
            <a:spLocks noGrp="1"/>
          </p:cNvSpPr>
          <p:nvPr>
            <p:ph type="title" hasCustomPrompt="1"/>
          </p:nvPr>
        </p:nvSpPr>
        <p:spPr/>
        <p:txBody>
          <a:bodyPr/>
          <a:lstStyle/>
          <a:p>
            <a:r>
              <a:rPr lang="en-US" dirty="0"/>
              <a:t>Master title style</a:t>
            </a:r>
          </a:p>
        </p:txBody>
      </p:sp>
      <p:sp>
        <p:nvSpPr>
          <p:cNvPr id="3" name="Content Placeholder 2">
            <a:extLst>
              <a:ext uri="{FF2B5EF4-FFF2-40B4-BE49-F238E27FC236}">
                <a16:creationId xmlns:a16="http://schemas.microsoft.com/office/drawing/2014/main" id="{186F5A5A-022F-7DC1-BF99-D79B096C3D4D}"/>
              </a:ext>
            </a:extLst>
          </p:cNvPr>
          <p:cNvSpPr>
            <a:spLocks noGrp="1"/>
          </p:cNvSpPr>
          <p:nvPr>
            <p:ph idx="1" hasCustomPrompt="1"/>
          </p:nvPr>
        </p:nvSpPr>
        <p:spPr/>
        <p:txBody>
          <a:bodyPr/>
          <a:lstStyle/>
          <a:p>
            <a:pPr lvl="0"/>
            <a:r>
              <a:rPr lang="en-US" dirty="0"/>
              <a:t>Master text styles</a:t>
            </a:r>
          </a:p>
          <a:p>
            <a:pPr lvl="1"/>
            <a:r>
              <a:rPr lang="en-US" dirty="0"/>
              <a:t>Second level</a:t>
            </a:r>
          </a:p>
          <a:p>
            <a:pPr lvl="2"/>
            <a:r>
              <a:rPr lang="en-US" dirty="0"/>
              <a:t>Third level</a:t>
            </a:r>
          </a:p>
        </p:txBody>
      </p:sp>
    </p:spTree>
    <p:extLst>
      <p:ext uri="{BB962C8B-B14F-4D97-AF65-F5344CB8AC3E}">
        <p14:creationId xmlns:p14="http://schemas.microsoft.com/office/powerpoint/2010/main" val="34843240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4EC1E7-D92C-2672-1E91-1BD84054105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666C384-63D3-DF24-8596-2C142897397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7D9C06F-9A5B-260D-494D-272E6260A946}"/>
              </a:ext>
            </a:extLst>
          </p:cNvPr>
          <p:cNvSpPr>
            <a:spLocks noGrp="1"/>
          </p:cNvSpPr>
          <p:nvPr>
            <p:ph type="dt" sz="half" idx="10"/>
          </p:nvPr>
        </p:nvSpPr>
        <p:spPr>
          <a:xfrm>
            <a:off x="838200" y="6356350"/>
            <a:ext cx="2743200" cy="365125"/>
          </a:xfrm>
          <a:prstGeom prst="rect">
            <a:avLst/>
          </a:prstGeom>
        </p:spPr>
        <p:txBody>
          <a:bodyPr/>
          <a:lstStyle/>
          <a:p>
            <a:fld id="{36B2DEDA-34BB-4D10-9420-D161D8044347}" type="datetimeFigureOut">
              <a:rPr lang="en-US" smtClean="0"/>
              <a:t>10/1/2022</a:t>
            </a:fld>
            <a:endParaRPr lang="en-US"/>
          </a:p>
        </p:txBody>
      </p:sp>
      <p:sp>
        <p:nvSpPr>
          <p:cNvPr id="5" name="Footer Placeholder 4">
            <a:extLst>
              <a:ext uri="{FF2B5EF4-FFF2-40B4-BE49-F238E27FC236}">
                <a16:creationId xmlns:a16="http://schemas.microsoft.com/office/drawing/2014/main" id="{018C0A38-A38B-9A1A-FF57-234FAFCE758A}"/>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4B9BD4CE-2587-81AC-09B4-DE0588FBA35C}"/>
              </a:ext>
            </a:extLst>
          </p:cNvPr>
          <p:cNvSpPr>
            <a:spLocks noGrp="1"/>
          </p:cNvSpPr>
          <p:nvPr>
            <p:ph type="sldNum" sz="quarter" idx="12"/>
          </p:nvPr>
        </p:nvSpPr>
        <p:spPr>
          <a:xfrm>
            <a:off x="8610600" y="6356350"/>
            <a:ext cx="2743200" cy="365125"/>
          </a:xfrm>
          <a:prstGeom prst="rect">
            <a:avLst/>
          </a:prstGeom>
        </p:spPr>
        <p:txBody>
          <a:bodyPr/>
          <a:lstStyle/>
          <a:p>
            <a:fld id="{1B76F5C8-9D85-4996-8144-C95C525C1C8D}" type="slidenum">
              <a:rPr lang="en-US" smtClean="0"/>
              <a:t>‹#›</a:t>
            </a:fld>
            <a:endParaRPr lang="en-US"/>
          </a:p>
        </p:txBody>
      </p:sp>
    </p:spTree>
    <p:extLst>
      <p:ext uri="{BB962C8B-B14F-4D97-AF65-F5344CB8AC3E}">
        <p14:creationId xmlns:p14="http://schemas.microsoft.com/office/powerpoint/2010/main" val="8961641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6B262D-86A2-90D4-03E9-AB80B4C2514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37E6F87-83FF-6E7D-22C9-70BF81F54F0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04DC9DE-72BE-33D4-D6EF-F1291F5B003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5DB9027-1980-57D8-BF79-94E5CD13163A}"/>
              </a:ext>
            </a:extLst>
          </p:cNvPr>
          <p:cNvSpPr>
            <a:spLocks noGrp="1"/>
          </p:cNvSpPr>
          <p:nvPr>
            <p:ph type="dt" sz="half" idx="10"/>
          </p:nvPr>
        </p:nvSpPr>
        <p:spPr>
          <a:xfrm>
            <a:off x="838200" y="6356350"/>
            <a:ext cx="2743200" cy="365125"/>
          </a:xfrm>
          <a:prstGeom prst="rect">
            <a:avLst/>
          </a:prstGeom>
        </p:spPr>
        <p:txBody>
          <a:bodyPr/>
          <a:lstStyle/>
          <a:p>
            <a:fld id="{36B2DEDA-34BB-4D10-9420-D161D8044347}" type="datetimeFigureOut">
              <a:rPr lang="en-US" smtClean="0"/>
              <a:t>10/1/2022</a:t>
            </a:fld>
            <a:endParaRPr lang="en-US"/>
          </a:p>
        </p:txBody>
      </p:sp>
      <p:sp>
        <p:nvSpPr>
          <p:cNvPr id="6" name="Footer Placeholder 5">
            <a:extLst>
              <a:ext uri="{FF2B5EF4-FFF2-40B4-BE49-F238E27FC236}">
                <a16:creationId xmlns:a16="http://schemas.microsoft.com/office/drawing/2014/main" id="{E2FFB049-CCC0-FECE-2BAA-3906F5940613}"/>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a:extLst>
              <a:ext uri="{FF2B5EF4-FFF2-40B4-BE49-F238E27FC236}">
                <a16:creationId xmlns:a16="http://schemas.microsoft.com/office/drawing/2014/main" id="{A1A1C963-ED15-575E-0626-08F19F6AD025}"/>
              </a:ext>
            </a:extLst>
          </p:cNvPr>
          <p:cNvSpPr>
            <a:spLocks noGrp="1"/>
          </p:cNvSpPr>
          <p:nvPr>
            <p:ph type="sldNum" sz="quarter" idx="12"/>
          </p:nvPr>
        </p:nvSpPr>
        <p:spPr>
          <a:xfrm>
            <a:off x="8610600" y="6356350"/>
            <a:ext cx="2743200" cy="365125"/>
          </a:xfrm>
          <a:prstGeom prst="rect">
            <a:avLst/>
          </a:prstGeom>
        </p:spPr>
        <p:txBody>
          <a:bodyPr/>
          <a:lstStyle/>
          <a:p>
            <a:fld id="{1B76F5C8-9D85-4996-8144-C95C525C1C8D}" type="slidenum">
              <a:rPr lang="en-US" smtClean="0"/>
              <a:t>‹#›</a:t>
            </a:fld>
            <a:endParaRPr lang="en-US"/>
          </a:p>
        </p:txBody>
      </p:sp>
    </p:spTree>
    <p:extLst>
      <p:ext uri="{BB962C8B-B14F-4D97-AF65-F5344CB8AC3E}">
        <p14:creationId xmlns:p14="http://schemas.microsoft.com/office/powerpoint/2010/main" val="16591884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8DEBB0-3E2B-6314-8770-0EB72ADE4498}"/>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0CCAB36-BB83-3B65-373F-62E6ED86134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E095FE1-FAA8-D2B1-E41D-9CBEC5B2622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C1F9917-6170-ED28-DE01-EB74013E971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87AA091-AE5D-382E-3FCE-EA77514CFB2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66F1629-11FC-D9A2-A762-1BE5CA0E95FE}"/>
              </a:ext>
            </a:extLst>
          </p:cNvPr>
          <p:cNvSpPr>
            <a:spLocks noGrp="1"/>
          </p:cNvSpPr>
          <p:nvPr>
            <p:ph type="dt" sz="half" idx="10"/>
          </p:nvPr>
        </p:nvSpPr>
        <p:spPr>
          <a:xfrm>
            <a:off x="838200" y="6356350"/>
            <a:ext cx="2743200" cy="365125"/>
          </a:xfrm>
          <a:prstGeom prst="rect">
            <a:avLst/>
          </a:prstGeom>
        </p:spPr>
        <p:txBody>
          <a:bodyPr/>
          <a:lstStyle/>
          <a:p>
            <a:fld id="{36B2DEDA-34BB-4D10-9420-D161D8044347}" type="datetimeFigureOut">
              <a:rPr lang="en-US" smtClean="0"/>
              <a:t>10/1/2022</a:t>
            </a:fld>
            <a:endParaRPr lang="en-US"/>
          </a:p>
        </p:txBody>
      </p:sp>
      <p:sp>
        <p:nvSpPr>
          <p:cNvPr id="8" name="Footer Placeholder 7">
            <a:extLst>
              <a:ext uri="{FF2B5EF4-FFF2-40B4-BE49-F238E27FC236}">
                <a16:creationId xmlns:a16="http://schemas.microsoft.com/office/drawing/2014/main" id="{2F43B44D-2702-2BDD-3AA7-DF33B116C84E}"/>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9" name="Slide Number Placeholder 8">
            <a:extLst>
              <a:ext uri="{FF2B5EF4-FFF2-40B4-BE49-F238E27FC236}">
                <a16:creationId xmlns:a16="http://schemas.microsoft.com/office/drawing/2014/main" id="{51F6501B-2373-7156-D3B0-198F5F21708B}"/>
              </a:ext>
            </a:extLst>
          </p:cNvPr>
          <p:cNvSpPr>
            <a:spLocks noGrp="1"/>
          </p:cNvSpPr>
          <p:nvPr>
            <p:ph type="sldNum" sz="quarter" idx="12"/>
          </p:nvPr>
        </p:nvSpPr>
        <p:spPr>
          <a:xfrm>
            <a:off x="8610600" y="6356350"/>
            <a:ext cx="2743200" cy="365125"/>
          </a:xfrm>
          <a:prstGeom prst="rect">
            <a:avLst/>
          </a:prstGeom>
        </p:spPr>
        <p:txBody>
          <a:bodyPr/>
          <a:lstStyle/>
          <a:p>
            <a:fld id="{1B76F5C8-9D85-4996-8144-C95C525C1C8D}" type="slidenum">
              <a:rPr lang="en-US" smtClean="0"/>
              <a:t>‹#›</a:t>
            </a:fld>
            <a:endParaRPr lang="en-US"/>
          </a:p>
        </p:txBody>
      </p:sp>
    </p:spTree>
    <p:extLst>
      <p:ext uri="{BB962C8B-B14F-4D97-AF65-F5344CB8AC3E}">
        <p14:creationId xmlns:p14="http://schemas.microsoft.com/office/powerpoint/2010/main" val="35189719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7BD0B3-4F86-757C-3CD5-52FB89306E3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EF87F7B-649D-FAA3-ABB3-1B64AA1DDDC3}"/>
              </a:ext>
            </a:extLst>
          </p:cNvPr>
          <p:cNvSpPr>
            <a:spLocks noGrp="1"/>
          </p:cNvSpPr>
          <p:nvPr>
            <p:ph type="dt" sz="half" idx="10"/>
          </p:nvPr>
        </p:nvSpPr>
        <p:spPr>
          <a:xfrm>
            <a:off x="838200" y="6356350"/>
            <a:ext cx="2743200" cy="365125"/>
          </a:xfrm>
          <a:prstGeom prst="rect">
            <a:avLst/>
          </a:prstGeom>
        </p:spPr>
        <p:txBody>
          <a:bodyPr/>
          <a:lstStyle/>
          <a:p>
            <a:fld id="{36B2DEDA-34BB-4D10-9420-D161D8044347}" type="datetimeFigureOut">
              <a:rPr lang="en-US" smtClean="0"/>
              <a:t>10/1/2022</a:t>
            </a:fld>
            <a:endParaRPr lang="en-US"/>
          </a:p>
        </p:txBody>
      </p:sp>
      <p:sp>
        <p:nvSpPr>
          <p:cNvPr id="4" name="Footer Placeholder 3">
            <a:extLst>
              <a:ext uri="{FF2B5EF4-FFF2-40B4-BE49-F238E27FC236}">
                <a16:creationId xmlns:a16="http://schemas.microsoft.com/office/drawing/2014/main" id="{1035619A-A518-AA8D-4B04-7165209D7ED1}"/>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5" name="Slide Number Placeholder 4">
            <a:extLst>
              <a:ext uri="{FF2B5EF4-FFF2-40B4-BE49-F238E27FC236}">
                <a16:creationId xmlns:a16="http://schemas.microsoft.com/office/drawing/2014/main" id="{3772E99E-658E-D0EF-BCD6-DE3160096207}"/>
              </a:ext>
            </a:extLst>
          </p:cNvPr>
          <p:cNvSpPr>
            <a:spLocks noGrp="1"/>
          </p:cNvSpPr>
          <p:nvPr>
            <p:ph type="sldNum" sz="quarter" idx="12"/>
          </p:nvPr>
        </p:nvSpPr>
        <p:spPr>
          <a:xfrm>
            <a:off x="8610600" y="6356350"/>
            <a:ext cx="2743200" cy="365125"/>
          </a:xfrm>
          <a:prstGeom prst="rect">
            <a:avLst/>
          </a:prstGeom>
        </p:spPr>
        <p:txBody>
          <a:bodyPr/>
          <a:lstStyle/>
          <a:p>
            <a:fld id="{1B76F5C8-9D85-4996-8144-C95C525C1C8D}" type="slidenum">
              <a:rPr lang="en-US" smtClean="0"/>
              <a:t>‹#›</a:t>
            </a:fld>
            <a:endParaRPr lang="en-US"/>
          </a:p>
        </p:txBody>
      </p:sp>
    </p:spTree>
    <p:extLst>
      <p:ext uri="{BB962C8B-B14F-4D97-AF65-F5344CB8AC3E}">
        <p14:creationId xmlns:p14="http://schemas.microsoft.com/office/powerpoint/2010/main" val="32591905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62D8169-E299-A43B-ABE1-FF5F1ED25828}"/>
              </a:ext>
            </a:extLst>
          </p:cNvPr>
          <p:cNvSpPr>
            <a:spLocks noGrp="1"/>
          </p:cNvSpPr>
          <p:nvPr>
            <p:ph type="dt" sz="half" idx="10"/>
          </p:nvPr>
        </p:nvSpPr>
        <p:spPr>
          <a:xfrm>
            <a:off x="838200" y="6356350"/>
            <a:ext cx="2743200" cy="365125"/>
          </a:xfrm>
          <a:prstGeom prst="rect">
            <a:avLst/>
          </a:prstGeom>
        </p:spPr>
        <p:txBody>
          <a:bodyPr/>
          <a:lstStyle/>
          <a:p>
            <a:fld id="{36B2DEDA-34BB-4D10-9420-D161D8044347}" type="datetimeFigureOut">
              <a:rPr lang="en-US" smtClean="0"/>
              <a:t>10/1/2022</a:t>
            </a:fld>
            <a:endParaRPr lang="en-US"/>
          </a:p>
        </p:txBody>
      </p:sp>
      <p:sp>
        <p:nvSpPr>
          <p:cNvPr id="3" name="Footer Placeholder 2">
            <a:extLst>
              <a:ext uri="{FF2B5EF4-FFF2-40B4-BE49-F238E27FC236}">
                <a16:creationId xmlns:a16="http://schemas.microsoft.com/office/drawing/2014/main" id="{4E173AB2-224E-CF86-302D-5FA0EF8FE0E5}"/>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4" name="Slide Number Placeholder 3">
            <a:extLst>
              <a:ext uri="{FF2B5EF4-FFF2-40B4-BE49-F238E27FC236}">
                <a16:creationId xmlns:a16="http://schemas.microsoft.com/office/drawing/2014/main" id="{43BDDD42-6AAD-7A68-357F-3AD15D088B7F}"/>
              </a:ext>
            </a:extLst>
          </p:cNvPr>
          <p:cNvSpPr>
            <a:spLocks noGrp="1"/>
          </p:cNvSpPr>
          <p:nvPr>
            <p:ph type="sldNum" sz="quarter" idx="12"/>
          </p:nvPr>
        </p:nvSpPr>
        <p:spPr>
          <a:xfrm>
            <a:off x="8610600" y="6356350"/>
            <a:ext cx="2743200" cy="365125"/>
          </a:xfrm>
          <a:prstGeom prst="rect">
            <a:avLst/>
          </a:prstGeom>
        </p:spPr>
        <p:txBody>
          <a:bodyPr/>
          <a:lstStyle/>
          <a:p>
            <a:fld id="{1B76F5C8-9D85-4996-8144-C95C525C1C8D}" type="slidenum">
              <a:rPr lang="en-US" smtClean="0"/>
              <a:t>‹#›</a:t>
            </a:fld>
            <a:endParaRPr lang="en-US"/>
          </a:p>
        </p:txBody>
      </p:sp>
    </p:spTree>
    <p:extLst>
      <p:ext uri="{BB962C8B-B14F-4D97-AF65-F5344CB8AC3E}">
        <p14:creationId xmlns:p14="http://schemas.microsoft.com/office/powerpoint/2010/main" val="3509886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39A4ED-B1ED-9245-C957-26B53BF55CA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6763426-E906-A84D-FC27-8FEF4EE872A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61F3A99-F180-F40C-F476-9BB92C1579E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42F6259-6AE6-5555-AFA6-DE1F168B23B3}"/>
              </a:ext>
            </a:extLst>
          </p:cNvPr>
          <p:cNvSpPr>
            <a:spLocks noGrp="1"/>
          </p:cNvSpPr>
          <p:nvPr>
            <p:ph type="dt" sz="half" idx="10"/>
          </p:nvPr>
        </p:nvSpPr>
        <p:spPr>
          <a:xfrm>
            <a:off x="838200" y="6356350"/>
            <a:ext cx="2743200" cy="365125"/>
          </a:xfrm>
          <a:prstGeom prst="rect">
            <a:avLst/>
          </a:prstGeom>
        </p:spPr>
        <p:txBody>
          <a:bodyPr/>
          <a:lstStyle/>
          <a:p>
            <a:fld id="{36B2DEDA-34BB-4D10-9420-D161D8044347}" type="datetimeFigureOut">
              <a:rPr lang="en-US" smtClean="0"/>
              <a:t>10/1/2022</a:t>
            </a:fld>
            <a:endParaRPr lang="en-US"/>
          </a:p>
        </p:txBody>
      </p:sp>
      <p:sp>
        <p:nvSpPr>
          <p:cNvPr id="6" name="Footer Placeholder 5">
            <a:extLst>
              <a:ext uri="{FF2B5EF4-FFF2-40B4-BE49-F238E27FC236}">
                <a16:creationId xmlns:a16="http://schemas.microsoft.com/office/drawing/2014/main" id="{2F0C0943-2D8D-FDB9-C03B-DD360BE29598}"/>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a:extLst>
              <a:ext uri="{FF2B5EF4-FFF2-40B4-BE49-F238E27FC236}">
                <a16:creationId xmlns:a16="http://schemas.microsoft.com/office/drawing/2014/main" id="{60F12A1A-7334-78AF-7A89-B4E708AB2432}"/>
              </a:ext>
            </a:extLst>
          </p:cNvPr>
          <p:cNvSpPr>
            <a:spLocks noGrp="1"/>
          </p:cNvSpPr>
          <p:nvPr>
            <p:ph type="sldNum" sz="quarter" idx="12"/>
          </p:nvPr>
        </p:nvSpPr>
        <p:spPr>
          <a:xfrm>
            <a:off x="8610600" y="6356350"/>
            <a:ext cx="2743200" cy="365125"/>
          </a:xfrm>
          <a:prstGeom prst="rect">
            <a:avLst/>
          </a:prstGeom>
        </p:spPr>
        <p:txBody>
          <a:bodyPr/>
          <a:lstStyle/>
          <a:p>
            <a:fld id="{1B76F5C8-9D85-4996-8144-C95C525C1C8D}" type="slidenum">
              <a:rPr lang="en-US" smtClean="0"/>
              <a:t>‹#›</a:t>
            </a:fld>
            <a:endParaRPr lang="en-US"/>
          </a:p>
        </p:txBody>
      </p:sp>
    </p:spTree>
    <p:extLst>
      <p:ext uri="{BB962C8B-B14F-4D97-AF65-F5344CB8AC3E}">
        <p14:creationId xmlns:p14="http://schemas.microsoft.com/office/powerpoint/2010/main" val="37010410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9D3601-17FE-EC87-204D-6A926492500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38D2E64-7D37-DA06-25EB-A5DD206542C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B0A39944-CAF4-B496-B203-E06389D9153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4E07E0C-9E3D-5052-2F4E-EC04B2C731FD}"/>
              </a:ext>
            </a:extLst>
          </p:cNvPr>
          <p:cNvSpPr>
            <a:spLocks noGrp="1"/>
          </p:cNvSpPr>
          <p:nvPr>
            <p:ph type="dt" sz="half" idx="10"/>
          </p:nvPr>
        </p:nvSpPr>
        <p:spPr>
          <a:xfrm>
            <a:off x="838200" y="6356350"/>
            <a:ext cx="2743200" cy="365125"/>
          </a:xfrm>
          <a:prstGeom prst="rect">
            <a:avLst/>
          </a:prstGeom>
        </p:spPr>
        <p:txBody>
          <a:bodyPr/>
          <a:lstStyle/>
          <a:p>
            <a:fld id="{36B2DEDA-34BB-4D10-9420-D161D8044347}" type="datetimeFigureOut">
              <a:rPr lang="en-US" smtClean="0"/>
              <a:t>10/1/2022</a:t>
            </a:fld>
            <a:endParaRPr lang="en-US"/>
          </a:p>
        </p:txBody>
      </p:sp>
      <p:sp>
        <p:nvSpPr>
          <p:cNvPr id="6" name="Footer Placeholder 5">
            <a:extLst>
              <a:ext uri="{FF2B5EF4-FFF2-40B4-BE49-F238E27FC236}">
                <a16:creationId xmlns:a16="http://schemas.microsoft.com/office/drawing/2014/main" id="{85BC54BC-60B1-4797-5384-7C26FF910953}"/>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a:extLst>
              <a:ext uri="{FF2B5EF4-FFF2-40B4-BE49-F238E27FC236}">
                <a16:creationId xmlns:a16="http://schemas.microsoft.com/office/drawing/2014/main" id="{2ACB92E5-5B4F-8427-3A5F-755D6A815B7D}"/>
              </a:ext>
            </a:extLst>
          </p:cNvPr>
          <p:cNvSpPr>
            <a:spLocks noGrp="1"/>
          </p:cNvSpPr>
          <p:nvPr>
            <p:ph type="sldNum" sz="quarter" idx="12"/>
          </p:nvPr>
        </p:nvSpPr>
        <p:spPr>
          <a:xfrm>
            <a:off x="8610600" y="6356350"/>
            <a:ext cx="2743200" cy="365125"/>
          </a:xfrm>
          <a:prstGeom prst="rect">
            <a:avLst/>
          </a:prstGeom>
        </p:spPr>
        <p:txBody>
          <a:bodyPr/>
          <a:lstStyle/>
          <a:p>
            <a:fld id="{1B76F5C8-9D85-4996-8144-C95C525C1C8D}" type="slidenum">
              <a:rPr lang="en-US" smtClean="0"/>
              <a:t>‹#›</a:t>
            </a:fld>
            <a:endParaRPr lang="en-US"/>
          </a:p>
        </p:txBody>
      </p:sp>
    </p:spTree>
    <p:extLst>
      <p:ext uri="{BB962C8B-B14F-4D97-AF65-F5344CB8AC3E}">
        <p14:creationId xmlns:p14="http://schemas.microsoft.com/office/powerpoint/2010/main" val="8605733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7DB6B26-A3FD-3EBE-893B-36B95B75BAF5}"/>
              </a:ext>
            </a:extLst>
          </p:cNvPr>
          <p:cNvSpPr>
            <a:spLocks noGrp="1"/>
          </p:cNvSpPr>
          <p:nvPr>
            <p:ph type="title"/>
          </p:nvPr>
        </p:nvSpPr>
        <p:spPr>
          <a:xfrm>
            <a:off x="589280" y="365125"/>
            <a:ext cx="6512560" cy="1057275"/>
          </a:xfrm>
          <a:prstGeom prst="rect">
            <a:avLst/>
          </a:prstGeom>
        </p:spPr>
        <p:txBody>
          <a:bodyPr vert="horz" lIns="91440" tIns="45720" rIns="91440" bIns="45720" rtlCol="0" anchor="ctr">
            <a:normAutofit/>
          </a:bodyPr>
          <a:lstStyle/>
          <a:p>
            <a:r>
              <a:rPr lang="en-US" dirty="0"/>
              <a:t>Master title style</a:t>
            </a:r>
          </a:p>
        </p:txBody>
      </p:sp>
      <p:sp>
        <p:nvSpPr>
          <p:cNvPr id="3" name="Text Placeholder 2">
            <a:extLst>
              <a:ext uri="{FF2B5EF4-FFF2-40B4-BE49-F238E27FC236}">
                <a16:creationId xmlns:a16="http://schemas.microsoft.com/office/drawing/2014/main" id="{1B0A7F62-3937-D652-C1AC-4BF52575BF4F}"/>
              </a:ext>
            </a:extLst>
          </p:cNvPr>
          <p:cNvSpPr>
            <a:spLocks noGrp="1"/>
          </p:cNvSpPr>
          <p:nvPr>
            <p:ph type="body" idx="1"/>
          </p:nvPr>
        </p:nvSpPr>
        <p:spPr>
          <a:xfrm>
            <a:off x="467360" y="2143760"/>
            <a:ext cx="11054080" cy="4084319"/>
          </a:xfrm>
          <a:prstGeom prst="rect">
            <a:avLst/>
          </a:prstGeom>
        </p:spPr>
        <p:txBody>
          <a:bodyPr vert="horz" lIns="91440" tIns="45720" rIns="91440" bIns="45720" rtlCol="0">
            <a:normAutofit/>
          </a:bodyPr>
          <a:lstStyle/>
          <a:p>
            <a:pPr lvl="0"/>
            <a:r>
              <a:rPr lang="en-US" dirty="0"/>
              <a:t>Master text styles</a:t>
            </a:r>
          </a:p>
          <a:p>
            <a:pPr lvl="1"/>
            <a:r>
              <a:rPr lang="en-US" dirty="0"/>
              <a:t>Second level</a:t>
            </a:r>
          </a:p>
          <a:p>
            <a:pPr lvl="2"/>
            <a:r>
              <a:rPr lang="en-US" dirty="0"/>
              <a:t>Third level</a:t>
            </a:r>
          </a:p>
        </p:txBody>
      </p:sp>
    </p:spTree>
    <p:extLst>
      <p:ext uri="{BB962C8B-B14F-4D97-AF65-F5344CB8AC3E}">
        <p14:creationId xmlns:p14="http://schemas.microsoft.com/office/powerpoint/2010/main" val="8436294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Britannic Bold" panose="020B0903060703020204" pitchFamily="34" charset="0"/>
          <a:ea typeface="+mj-ea"/>
          <a:cs typeface="+mj-cs"/>
        </a:defRPr>
      </a:lvl1pPr>
    </p:titleStyle>
    <p:bodyStyle>
      <a:lvl1pPr marL="228600" indent="-228600" algn="l" defTabSz="914400" rtl="0" eaLnBrk="1" latinLnBrk="0" hangingPunct="1">
        <a:lnSpc>
          <a:spcPct val="90000"/>
        </a:lnSpc>
        <a:spcBef>
          <a:spcPts val="1000"/>
        </a:spcBef>
        <a:buClr>
          <a:srgbClr val="FF0000"/>
        </a:buClr>
        <a:buFont typeface="Georgia" panose="02040502050405020303" pitchFamily="18" charset="0"/>
        <a:buChar char="—"/>
        <a:defRPr sz="3600" kern="1200">
          <a:solidFill>
            <a:schemeClr val="tx1"/>
          </a:solidFill>
          <a:latin typeface="Georgia" panose="02040502050405020303" pitchFamily="18" charset="0"/>
          <a:ea typeface="+mn-ea"/>
          <a:cs typeface="+mn-cs"/>
        </a:defRPr>
      </a:lvl1pPr>
      <a:lvl2pPr marL="457200" indent="-182880" algn="l" defTabSz="914400" rtl="0" eaLnBrk="1" latinLnBrk="0" hangingPunct="1">
        <a:lnSpc>
          <a:spcPct val="90000"/>
        </a:lnSpc>
        <a:spcBef>
          <a:spcPts val="500"/>
        </a:spcBef>
        <a:buClr>
          <a:srgbClr val="00B0F0"/>
        </a:buClr>
        <a:buFont typeface="Georgia" panose="02040502050405020303" pitchFamily="18" charset="0"/>
        <a:buChar char="—"/>
        <a:defRPr sz="3000" kern="1200">
          <a:solidFill>
            <a:schemeClr val="tx1"/>
          </a:solidFill>
          <a:latin typeface="Georgia" panose="02040502050405020303" pitchFamily="18" charset="0"/>
          <a:ea typeface="+mn-ea"/>
          <a:cs typeface="+mn-cs"/>
        </a:defRPr>
      </a:lvl2pPr>
      <a:lvl3pPr marL="731520" indent="-182880" algn="l" defTabSz="914400" rtl="0" eaLnBrk="1" latinLnBrk="0" hangingPunct="1">
        <a:lnSpc>
          <a:spcPct val="90000"/>
        </a:lnSpc>
        <a:spcBef>
          <a:spcPts val="500"/>
        </a:spcBef>
        <a:buClr>
          <a:srgbClr val="92D050"/>
        </a:buClr>
        <a:buFont typeface="Georgia" panose="02040502050405020303" pitchFamily="18" charset="0"/>
        <a:buChar char="—"/>
        <a:defRPr sz="2800" kern="1200">
          <a:solidFill>
            <a:schemeClr val="tx1"/>
          </a:solidFill>
          <a:latin typeface="Georgia" panose="02040502050405020303" pitchFamily="18"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hyperlink" Target="https://www.biblegateway.com/passage/?search=Acts+27&amp;version=NKJV#fen-NKJV-27878f" TargetMode="External"/><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hyperlink" Target="https://www.biblegateway.com/passage/?search=Acts+27&amp;version=NKJV#fen-NKJV-27885g" TargetMode="External"/><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4" name="Rectangle 83">
            <a:extLst>
              <a:ext uri="{FF2B5EF4-FFF2-40B4-BE49-F238E27FC236}">
                <a16:creationId xmlns:a16="http://schemas.microsoft.com/office/drawing/2014/main" id="{C1DD1A8A-57D5-4A81-AD04-532B043C56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descr="A picture containing text&#10;&#10;Description automatically generated">
            <a:extLst>
              <a:ext uri="{FF2B5EF4-FFF2-40B4-BE49-F238E27FC236}">
                <a16:creationId xmlns:a16="http://schemas.microsoft.com/office/drawing/2014/main" id="{50A037EE-5DE6-0A9B-CA1B-C08135FC2941}"/>
              </a:ext>
            </a:extLst>
          </p:cNvPr>
          <p:cNvPicPr>
            <a:picLocks noChangeAspect="1"/>
          </p:cNvPicPr>
          <p:nvPr/>
        </p:nvPicPr>
        <p:blipFill rotWithShape="1">
          <a:blip r:embed="rId2">
            <a:extLst>
              <a:ext uri="{28A0092B-C50C-407E-A947-70E740481C1C}">
                <a14:useLocalDpi xmlns:a14="http://schemas.microsoft.com/office/drawing/2010/main" val="0"/>
              </a:ext>
            </a:extLst>
          </a:blip>
          <a:srcRect t="10694" r="2" b="2"/>
          <a:stretch/>
        </p:blipFill>
        <p:spPr>
          <a:xfrm>
            <a:off x="31726" y="1395"/>
            <a:ext cx="12191999" cy="6857990"/>
          </a:xfrm>
          <a:prstGeom prst="rect">
            <a:avLst/>
          </a:prstGeom>
        </p:spPr>
      </p:pic>
      <p:sp>
        <p:nvSpPr>
          <p:cNvPr id="86" name="Rectangle 85">
            <a:extLst>
              <a:ext uri="{FF2B5EF4-FFF2-40B4-BE49-F238E27FC236}">
                <a16:creationId xmlns:a16="http://schemas.microsoft.com/office/drawing/2014/main" id="{007891EC-4501-44ED-A8C8-B11B6DB767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7602"/>
            <a:ext cx="12191999" cy="3162146"/>
          </a:xfrm>
          <a:prstGeom prst="rect">
            <a:avLst/>
          </a:prstGeom>
          <a:gradFill flip="none" rotWithShape="1">
            <a:gsLst>
              <a:gs pos="0">
                <a:srgbClr val="000000">
                  <a:alpha val="0"/>
                </a:srgbClr>
              </a:gs>
              <a:gs pos="25000">
                <a:srgbClr val="000000">
                  <a:alpha val="15000"/>
                </a:srgbClr>
              </a:gs>
              <a:gs pos="75000">
                <a:srgbClr val="000000">
                  <a:alpha val="15000"/>
                </a:srgbClr>
              </a:gs>
              <a:gs pos="50000">
                <a:srgbClr val="000000">
                  <a:alpha val="30000"/>
                </a:srgbClr>
              </a:gs>
              <a:gs pos="100000">
                <a:srgbClr val="000000">
                  <a:alpha val="0"/>
                </a:srgb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a:extLst>
              <a:ext uri="{FF2B5EF4-FFF2-40B4-BE49-F238E27FC236}">
                <a16:creationId xmlns:a16="http://schemas.microsoft.com/office/drawing/2014/main" id="{BD3DA660-C369-5882-903C-6FAFAEB60988}"/>
              </a:ext>
            </a:extLst>
          </p:cNvPr>
          <p:cNvSpPr/>
          <p:nvPr/>
        </p:nvSpPr>
        <p:spPr>
          <a:xfrm>
            <a:off x="15863" y="4876439"/>
            <a:ext cx="12188951" cy="1911452"/>
          </a:xfrm>
          <a:prstGeom prst="rect">
            <a:avLst/>
          </a:pr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2" name="Title 1">
            <a:extLst>
              <a:ext uri="{FF2B5EF4-FFF2-40B4-BE49-F238E27FC236}">
                <a16:creationId xmlns:a16="http://schemas.microsoft.com/office/drawing/2014/main" id="{CE225259-DDA4-1F44-A5D1-88B870F28089}"/>
              </a:ext>
            </a:extLst>
          </p:cNvPr>
          <p:cNvSpPr>
            <a:spLocks noGrp="1"/>
          </p:cNvSpPr>
          <p:nvPr>
            <p:ph type="ctrTitle"/>
          </p:nvPr>
        </p:nvSpPr>
        <p:spPr>
          <a:xfrm>
            <a:off x="973835" y="5235034"/>
            <a:ext cx="10058400" cy="731845"/>
          </a:xfrm>
          <a:effectLst/>
        </p:spPr>
        <p:txBody>
          <a:bodyPr anchor="ctr">
            <a:normAutofit/>
          </a:bodyPr>
          <a:lstStyle/>
          <a:p>
            <a:r>
              <a:rPr lang="en-US" sz="4400" dirty="0">
                <a:latin typeface="Britannic Bold" panose="020B0903060703020204" pitchFamily="34" charset="0"/>
              </a:rPr>
              <a:t>Paul’s Voyage to Rome</a:t>
            </a:r>
          </a:p>
        </p:txBody>
      </p:sp>
      <p:sp>
        <p:nvSpPr>
          <p:cNvPr id="3" name="Subtitle 2">
            <a:extLst>
              <a:ext uri="{FF2B5EF4-FFF2-40B4-BE49-F238E27FC236}">
                <a16:creationId xmlns:a16="http://schemas.microsoft.com/office/drawing/2014/main" id="{E01E688C-635D-DC1B-B1DB-E8C3556D16C5}"/>
              </a:ext>
            </a:extLst>
          </p:cNvPr>
          <p:cNvSpPr>
            <a:spLocks noGrp="1"/>
          </p:cNvSpPr>
          <p:nvPr>
            <p:ph type="subTitle" idx="1"/>
          </p:nvPr>
        </p:nvSpPr>
        <p:spPr>
          <a:xfrm>
            <a:off x="790392" y="5832165"/>
            <a:ext cx="10058400" cy="597563"/>
          </a:xfrm>
          <a:effectLst/>
        </p:spPr>
        <p:txBody>
          <a:bodyPr>
            <a:normAutofit/>
          </a:bodyPr>
          <a:lstStyle/>
          <a:p>
            <a:r>
              <a:rPr lang="en-US" sz="3600" dirty="0">
                <a:latin typeface="Georgia" panose="02040502050405020303" pitchFamily="18" charset="0"/>
              </a:rPr>
              <a:t>Acts 27:1-44</a:t>
            </a:r>
          </a:p>
        </p:txBody>
      </p:sp>
    </p:spTree>
    <p:extLst>
      <p:ext uri="{BB962C8B-B14F-4D97-AF65-F5344CB8AC3E}">
        <p14:creationId xmlns:p14="http://schemas.microsoft.com/office/powerpoint/2010/main" val="205323725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63" name="Rectangle 62">
            <a:extLst>
              <a:ext uri="{FF2B5EF4-FFF2-40B4-BE49-F238E27FC236}">
                <a16:creationId xmlns:a16="http://schemas.microsoft.com/office/drawing/2014/main" id="{E91DC736-0EF8-4F87-9146-EBF1D2EE4D3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descr="A picture containing text&#10;&#10;Description automatically generated">
            <a:extLst>
              <a:ext uri="{FF2B5EF4-FFF2-40B4-BE49-F238E27FC236}">
                <a16:creationId xmlns:a16="http://schemas.microsoft.com/office/drawing/2014/main" id="{50A037EE-5DE6-0A9B-CA1B-C08135FC2941}"/>
              </a:ext>
            </a:extLst>
          </p:cNvPr>
          <p:cNvPicPr>
            <a:picLocks noChangeAspect="1"/>
          </p:cNvPicPr>
          <p:nvPr/>
        </p:nvPicPr>
        <p:blipFill rotWithShape="1">
          <a:blip r:embed="rId2">
            <a:extLst>
              <a:ext uri="{28A0092B-C50C-407E-A947-70E740481C1C}">
                <a14:useLocalDpi xmlns:a14="http://schemas.microsoft.com/office/drawing/2010/main" val="0"/>
              </a:ext>
            </a:extLst>
          </a:blip>
          <a:srcRect r="20385" b="-1"/>
          <a:stretch/>
        </p:blipFill>
        <p:spPr>
          <a:xfrm>
            <a:off x="3523488" y="10"/>
            <a:ext cx="8668512" cy="6857990"/>
          </a:xfrm>
          <a:prstGeom prst="rect">
            <a:avLst/>
          </a:prstGeom>
        </p:spPr>
      </p:pic>
      <p:sp>
        <p:nvSpPr>
          <p:cNvPr id="65" name="Rectangle 64">
            <a:extLst>
              <a:ext uri="{FF2B5EF4-FFF2-40B4-BE49-F238E27FC236}">
                <a16:creationId xmlns:a16="http://schemas.microsoft.com/office/drawing/2014/main" id="{097CD68E-23E3-4007-8847-CD0944C4F7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756601" cy="6858000"/>
          </a:xfrm>
          <a:prstGeom prst="rect">
            <a:avLst/>
          </a:prstGeom>
          <a:gradFill>
            <a:gsLst>
              <a:gs pos="58000">
                <a:schemeClr val="bg1"/>
              </a:gs>
              <a:gs pos="35000">
                <a:schemeClr val="bg1">
                  <a:alpha val="79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7" name="Rectangle 66">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69" name="Rectangle 68">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3977640"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Rectangle 3">
            <a:extLst>
              <a:ext uri="{FF2B5EF4-FFF2-40B4-BE49-F238E27FC236}">
                <a16:creationId xmlns:a16="http://schemas.microsoft.com/office/drawing/2014/main" id="{2735E11C-A66C-134F-75EB-0213C0DB340C}"/>
              </a:ext>
            </a:extLst>
          </p:cNvPr>
          <p:cNvSpPr/>
          <p:nvPr/>
        </p:nvSpPr>
        <p:spPr>
          <a:xfrm>
            <a:off x="0" y="0"/>
            <a:ext cx="427736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4">
            <a:extLst>
              <a:ext uri="{FF2B5EF4-FFF2-40B4-BE49-F238E27FC236}">
                <a16:creationId xmlns:a16="http://schemas.microsoft.com/office/drawing/2014/main" id="{CBEAD75D-D009-7532-164E-08275CFABDC8}"/>
              </a:ext>
            </a:extLst>
          </p:cNvPr>
          <p:cNvSpPr/>
          <p:nvPr/>
        </p:nvSpPr>
        <p:spPr>
          <a:xfrm>
            <a:off x="4286504" y="-10"/>
            <a:ext cx="7905496" cy="6858000"/>
          </a:xfrm>
          <a:prstGeom prst="rect">
            <a:avLst/>
          </a:pr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CE225259-DDA4-1F44-A5D1-88B870F28089}"/>
              </a:ext>
            </a:extLst>
          </p:cNvPr>
          <p:cNvSpPr>
            <a:spLocks noGrp="1"/>
          </p:cNvSpPr>
          <p:nvPr>
            <p:ph type="ctrTitle"/>
          </p:nvPr>
        </p:nvSpPr>
        <p:spPr>
          <a:xfrm>
            <a:off x="477980" y="566945"/>
            <a:ext cx="6451139" cy="703549"/>
          </a:xfrm>
        </p:spPr>
        <p:txBody>
          <a:bodyPr anchor="ctr">
            <a:normAutofit/>
          </a:bodyPr>
          <a:lstStyle/>
          <a:p>
            <a:pPr algn="l"/>
            <a:r>
              <a:rPr lang="en-US" sz="4000" dirty="0"/>
              <a:t>The Wind Changes</a:t>
            </a:r>
            <a:endParaRPr lang="en-US" sz="4000" dirty="0">
              <a:latin typeface="Britannic Bold" panose="020B0903060703020204" pitchFamily="34" charset="0"/>
            </a:endParaRPr>
          </a:p>
        </p:txBody>
      </p:sp>
      <p:sp>
        <p:nvSpPr>
          <p:cNvPr id="3" name="Subtitle 2">
            <a:extLst>
              <a:ext uri="{FF2B5EF4-FFF2-40B4-BE49-F238E27FC236}">
                <a16:creationId xmlns:a16="http://schemas.microsoft.com/office/drawing/2014/main" id="{E01E688C-635D-DC1B-B1DB-E8C3556D16C5}"/>
              </a:ext>
            </a:extLst>
          </p:cNvPr>
          <p:cNvSpPr>
            <a:spLocks noGrp="1"/>
          </p:cNvSpPr>
          <p:nvPr>
            <p:ph type="subTitle" idx="1"/>
          </p:nvPr>
        </p:nvSpPr>
        <p:spPr>
          <a:xfrm>
            <a:off x="477979" y="1605281"/>
            <a:ext cx="11232991" cy="4494956"/>
          </a:xfrm>
        </p:spPr>
        <p:txBody>
          <a:bodyPr>
            <a:normAutofit/>
          </a:bodyPr>
          <a:lstStyle/>
          <a:p>
            <a:pPr marL="457200" indent="-457200" algn="l">
              <a:buClr>
                <a:srgbClr val="FF0000"/>
              </a:buClr>
              <a:buFont typeface="Georgia" panose="02040502050405020303" pitchFamily="18" charset="0"/>
              <a:buChar char="—"/>
            </a:pPr>
            <a:r>
              <a:rPr lang="en-US" sz="3600" dirty="0">
                <a:latin typeface="Georgia" panose="02040502050405020303" pitchFamily="18" charset="0"/>
              </a:rPr>
              <a:t>27:13-15 </a:t>
            </a:r>
            <a:r>
              <a:rPr lang="en-US" sz="3200" dirty="0"/>
              <a:t>When the south wind blew softly, supposing that they had obtained </a:t>
            </a:r>
            <a:r>
              <a:rPr lang="en-US" sz="3200" i="1" dirty="0"/>
              <a:t>their</a:t>
            </a:r>
            <a:r>
              <a:rPr lang="en-US" sz="3200" dirty="0"/>
              <a:t> desire, putting out to sea, they sailed close by Crete. </a:t>
            </a:r>
            <a:r>
              <a:rPr lang="en-US" sz="3200" baseline="30000" dirty="0"/>
              <a:t>14 </a:t>
            </a:r>
            <a:r>
              <a:rPr lang="en-US" sz="3200" dirty="0"/>
              <a:t>But not long after, a tempestuous head wind arose, called </a:t>
            </a:r>
            <a:r>
              <a:rPr lang="en-US" sz="3200" dirty="0" err="1"/>
              <a:t>Euroclydon</a:t>
            </a:r>
            <a:r>
              <a:rPr lang="en-US" sz="3200" dirty="0"/>
              <a:t>. </a:t>
            </a:r>
            <a:r>
              <a:rPr lang="en-US" sz="3200" baseline="30000" dirty="0"/>
              <a:t>15 </a:t>
            </a:r>
            <a:r>
              <a:rPr lang="en-US" sz="3200" dirty="0"/>
              <a:t>So when the ship was caught, and could not head into the wind, we let </a:t>
            </a:r>
            <a:r>
              <a:rPr lang="en-US" sz="3200" i="1" dirty="0"/>
              <a:t>her</a:t>
            </a:r>
            <a:r>
              <a:rPr lang="en-US" sz="3200" dirty="0"/>
              <a:t> drive. </a:t>
            </a:r>
            <a:endParaRPr lang="en-US" sz="3200" dirty="0">
              <a:latin typeface="Georgia" panose="02040502050405020303" pitchFamily="18" charset="0"/>
            </a:endParaRPr>
          </a:p>
        </p:txBody>
      </p:sp>
    </p:spTree>
    <p:extLst>
      <p:ext uri="{BB962C8B-B14F-4D97-AF65-F5344CB8AC3E}">
        <p14:creationId xmlns:p14="http://schemas.microsoft.com/office/powerpoint/2010/main" val="18158921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mountain in the distance&#10;&#10;Description automatically generated with low confidence">
            <a:extLst>
              <a:ext uri="{FF2B5EF4-FFF2-40B4-BE49-F238E27FC236}">
                <a16:creationId xmlns:a16="http://schemas.microsoft.com/office/drawing/2014/main" id="{CE660DC4-B425-8197-2415-7BC269A1F69D}"/>
              </a:ext>
            </a:extLst>
          </p:cNvPr>
          <p:cNvPicPr>
            <a:picLocks noChangeAspect="1"/>
          </p:cNvPicPr>
          <p:nvPr/>
        </p:nvPicPr>
        <p:blipFill rotWithShape="1">
          <a:blip r:embed="rId2">
            <a:extLst>
              <a:ext uri="{28A0092B-C50C-407E-A947-70E740481C1C}">
                <a14:useLocalDpi xmlns:a14="http://schemas.microsoft.com/office/drawing/2010/main" val="0"/>
              </a:ext>
            </a:extLst>
          </a:blip>
          <a:srcRect l="-1000" t="17334" r="1000"/>
          <a:stretch/>
        </p:blipFill>
        <p:spPr>
          <a:xfrm>
            <a:off x="-130629" y="-18026"/>
            <a:ext cx="12322629" cy="6876026"/>
          </a:xfrm>
          <a:prstGeom prst="rect">
            <a:avLst/>
          </a:prstGeom>
        </p:spPr>
      </p:pic>
    </p:spTree>
    <p:extLst>
      <p:ext uri="{BB962C8B-B14F-4D97-AF65-F5344CB8AC3E}">
        <p14:creationId xmlns:p14="http://schemas.microsoft.com/office/powerpoint/2010/main" val="29311532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Map&#10;&#10;Description automatically generated">
            <a:extLst>
              <a:ext uri="{FF2B5EF4-FFF2-40B4-BE49-F238E27FC236}">
                <a16:creationId xmlns:a16="http://schemas.microsoft.com/office/drawing/2014/main" id="{ED7B5604-343D-8F13-F8A6-66764A81CA93}"/>
              </a:ext>
            </a:extLst>
          </p:cNvPr>
          <p:cNvPicPr>
            <a:picLocks noChangeAspect="1"/>
          </p:cNvPicPr>
          <p:nvPr/>
        </p:nvPicPr>
        <p:blipFill rotWithShape="1">
          <a:blip r:embed="rId2">
            <a:extLst>
              <a:ext uri="{28A0092B-C50C-407E-A947-70E740481C1C}">
                <a14:useLocalDpi xmlns:a14="http://schemas.microsoft.com/office/drawing/2010/main" val="0"/>
              </a:ext>
            </a:extLst>
          </a:blip>
          <a:srcRect b="8400"/>
          <a:stretch/>
        </p:blipFill>
        <p:spPr>
          <a:xfrm>
            <a:off x="-99621" y="0"/>
            <a:ext cx="12391242" cy="6858000"/>
          </a:xfrm>
          <a:prstGeom prst="rect">
            <a:avLst/>
          </a:prstGeom>
        </p:spPr>
      </p:pic>
    </p:spTree>
    <p:extLst>
      <p:ext uri="{BB962C8B-B14F-4D97-AF65-F5344CB8AC3E}">
        <p14:creationId xmlns:p14="http://schemas.microsoft.com/office/powerpoint/2010/main" val="20782005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63" name="Rectangle 62">
            <a:extLst>
              <a:ext uri="{FF2B5EF4-FFF2-40B4-BE49-F238E27FC236}">
                <a16:creationId xmlns:a16="http://schemas.microsoft.com/office/drawing/2014/main" id="{E91DC736-0EF8-4F87-9146-EBF1D2EE4D3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descr="A picture containing text&#10;&#10;Description automatically generated">
            <a:extLst>
              <a:ext uri="{FF2B5EF4-FFF2-40B4-BE49-F238E27FC236}">
                <a16:creationId xmlns:a16="http://schemas.microsoft.com/office/drawing/2014/main" id="{50A037EE-5DE6-0A9B-CA1B-C08135FC2941}"/>
              </a:ext>
            </a:extLst>
          </p:cNvPr>
          <p:cNvPicPr>
            <a:picLocks noChangeAspect="1"/>
          </p:cNvPicPr>
          <p:nvPr/>
        </p:nvPicPr>
        <p:blipFill rotWithShape="1">
          <a:blip r:embed="rId2">
            <a:extLst>
              <a:ext uri="{28A0092B-C50C-407E-A947-70E740481C1C}">
                <a14:useLocalDpi xmlns:a14="http://schemas.microsoft.com/office/drawing/2010/main" val="0"/>
              </a:ext>
            </a:extLst>
          </a:blip>
          <a:srcRect r="20385" b="-1"/>
          <a:stretch/>
        </p:blipFill>
        <p:spPr>
          <a:xfrm>
            <a:off x="3523488" y="10"/>
            <a:ext cx="8668512" cy="6857990"/>
          </a:xfrm>
          <a:prstGeom prst="rect">
            <a:avLst/>
          </a:prstGeom>
        </p:spPr>
      </p:pic>
      <p:sp>
        <p:nvSpPr>
          <p:cNvPr id="65" name="Rectangle 64">
            <a:extLst>
              <a:ext uri="{FF2B5EF4-FFF2-40B4-BE49-F238E27FC236}">
                <a16:creationId xmlns:a16="http://schemas.microsoft.com/office/drawing/2014/main" id="{097CD68E-23E3-4007-8847-CD0944C4F7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756601" cy="6858000"/>
          </a:xfrm>
          <a:prstGeom prst="rect">
            <a:avLst/>
          </a:prstGeom>
          <a:gradFill>
            <a:gsLst>
              <a:gs pos="58000">
                <a:schemeClr val="bg1"/>
              </a:gs>
              <a:gs pos="35000">
                <a:schemeClr val="bg1">
                  <a:alpha val="79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7" name="Rectangle 66">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69" name="Rectangle 68">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3977640"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Rectangle 3">
            <a:extLst>
              <a:ext uri="{FF2B5EF4-FFF2-40B4-BE49-F238E27FC236}">
                <a16:creationId xmlns:a16="http://schemas.microsoft.com/office/drawing/2014/main" id="{2735E11C-A66C-134F-75EB-0213C0DB340C}"/>
              </a:ext>
            </a:extLst>
          </p:cNvPr>
          <p:cNvSpPr/>
          <p:nvPr/>
        </p:nvSpPr>
        <p:spPr>
          <a:xfrm>
            <a:off x="0" y="0"/>
            <a:ext cx="427736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4">
            <a:extLst>
              <a:ext uri="{FF2B5EF4-FFF2-40B4-BE49-F238E27FC236}">
                <a16:creationId xmlns:a16="http://schemas.microsoft.com/office/drawing/2014/main" id="{CBEAD75D-D009-7532-164E-08275CFABDC8}"/>
              </a:ext>
            </a:extLst>
          </p:cNvPr>
          <p:cNvSpPr/>
          <p:nvPr/>
        </p:nvSpPr>
        <p:spPr>
          <a:xfrm>
            <a:off x="4286504" y="-10"/>
            <a:ext cx="7905496" cy="6858000"/>
          </a:xfrm>
          <a:prstGeom prst="rect">
            <a:avLst/>
          </a:pr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CE225259-DDA4-1F44-A5D1-88B870F28089}"/>
              </a:ext>
            </a:extLst>
          </p:cNvPr>
          <p:cNvSpPr>
            <a:spLocks noGrp="1"/>
          </p:cNvSpPr>
          <p:nvPr>
            <p:ph type="ctrTitle"/>
          </p:nvPr>
        </p:nvSpPr>
        <p:spPr>
          <a:xfrm>
            <a:off x="477980" y="566945"/>
            <a:ext cx="6451139" cy="703549"/>
          </a:xfrm>
        </p:spPr>
        <p:txBody>
          <a:bodyPr anchor="ctr">
            <a:normAutofit/>
          </a:bodyPr>
          <a:lstStyle/>
          <a:p>
            <a:pPr algn="l"/>
            <a:r>
              <a:rPr lang="en-US" sz="4000" dirty="0"/>
              <a:t>Emergency Measures</a:t>
            </a:r>
            <a:endParaRPr lang="en-US" sz="4000" dirty="0">
              <a:latin typeface="Britannic Bold" panose="020B0903060703020204" pitchFamily="34" charset="0"/>
            </a:endParaRPr>
          </a:p>
        </p:txBody>
      </p:sp>
      <p:sp>
        <p:nvSpPr>
          <p:cNvPr id="3" name="Subtitle 2">
            <a:extLst>
              <a:ext uri="{FF2B5EF4-FFF2-40B4-BE49-F238E27FC236}">
                <a16:creationId xmlns:a16="http://schemas.microsoft.com/office/drawing/2014/main" id="{E01E688C-635D-DC1B-B1DB-E8C3556D16C5}"/>
              </a:ext>
            </a:extLst>
          </p:cNvPr>
          <p:cNvSpPr>
            <a:spLocks noGrp="1"/>
          </p:cNvSpPr>
          <p:nvPr>
            <p:ph type="subTitle" idx="1"/>
          </p:nvPr>
        </p:nvSpPr>
        <p:spPr>
          <a:xfrm>
            <a:off x="386080" y="1605281"/>
            <a:ext cx="11216640" cy="4494956"/>
          </a:xfrm>
        </p:spPr>
        <p:txBody>
          <a:bodyPr>
            <a:normAutofit/>
          </a:bodyPr>
          <a:lstStyle/>
          <a:p>
            <a:pPr marL="457200" indent="-457200" algn="l">
              <a:buClr>
                <a:srgbClr val="FF0000"/>
              </a:buClr>
              <a:buFont typeface="Georgia" panose="02040502050405020303" pitchFamily="18" charset="0"/>
              <a:buChar char="—"/>
            </a:pPr>
            <a:r>
              <a:rPr lang="en-US" sz="3600" dirty="0">
                <a:latin typeface="Georgia" panose="02040502050405020303" pitchFamily="18" charset="0"/>
              </a:rPr>
              <a:t>27:13-15 </a:t>
            </a:r>
            <a:r>
              <a:rPr lang="en-US" sz="3000" dirty="0"/>
              <a:t>And running under </a:t>
            </a:r>
            <a:r>
              <a:rPr lang="en-US" sz="3000" i="1" dirty="0"/>
              <a:t>the shelter of</a:t>
            </a:r>
            <a:r>
              <a:rPr lang="en-US" sz="3000" dirty="0"/>
              <a:t> an island called </a:t>
            </a:r>
            <a:r>
              <a:rPr lang="en-US" sz="3000" dirty="0" err="1"/>
              <a:t>Clauda</a:t>
            </a:r>
            <a:r>
              <a:rPr lang="en-US" sz="3000" dirty="0"/>
              <a:t>, we secured the skiff with difficulty. </a:t>
            </a:r>
            <a:r>
              <a:rPr lang="en-US" sz="3000" baseline="30000" dirty="0"/>
              <a:t>17 </a:t>
            </a:r>
            <a:r>
              <a:rPr lang="en-US" sz="3000" dirty="0"/>
              <a:t>When they had taken it on board, they used cables to undergird the ship; and fearing lest they should run aground on the Syrtis </a:t>
            </a:r>
            <a:r>
              <a:rPr lang="en-US" sz="3000" i="1" dirty="0"/>
              <a:t>Sands,</a:t>
            </a:r>
            <a:r>
              <a:rPr lang="en-US" sz="3000" dirty="0"/>
              <a:t> they struck sail and so were driven. </a:t>
            </a:r>
            <a:r>
              <a:rPr lang="en-US" sz="3000" baseline="30000" dirty="0"/>
              <a:t>18 </a:t>
            </a:r>
            <a:r>
              <a:rPr lang="en-US" sz="3000" dirty="0"/>
              <a:t>And because we were exceedingly tempest-tossed, the next </a:t>
            </a:r>
            <a:r>
              <a:rPr lang="en-US" sz="3000" i="1" dirty="0"/>
              <a:t>day</a:t>
            </a:r>
            <a:r>
              <a:rPr lang="en-US" sz="3000" dirty="0"/>
              <a:t> they lightened the ship. </a:t>
            </a:r>
            <a:r>
              <a:rPr lang="en-US" sz="3000" baseline="30000" dirty="0"/>
              <a:t>19 </a:t>
            </a:r>
            <a:r>
              <a:rPr lang="en-US" sz="3000" dirty="0"/>
              <a:t>On the third </a:t>
            </a:r>
            <a:r>
              <a:rPr lang="en-US" sz="3000" i="1" dirty="0"/>
              <a:t>day</a:t>
            </a:r>
            <a:r>
              <a:rPr lang="en-US" sz="3000" dirty="0"/>
              <a:t> we threw the ship’s tackle overboard with our own hands. </a:t>
            </a:r>
            <a:r>
              <a:rPr lang="en-US" sz="3000" baseline="30000" dirty="0"/>
              <a:t>20 </a:t>
            </a:r>
            <a:r>
              <a:rPr lang="en-US" sz="3000" dirty="0"/>
              <a:t>Now when neither sun nor stars appeared for many days, and no small tempest beat on </a:t>
            </a:r>
            <a:r>
              <a:rPr lang="en-US" sz="3000" i="1" dirty="0"/>
              <a:t>us,</a:t>
            </a:r>
            <a:r>
              <a:rPr lang="en-US" sz="3000" dirty="0"/>
              <a:t> all hope that we would be saved was finally given up.</a:t>
            </a:r>
            <a:endParaRPr lang="en-US" sz="3000" dirty="0">
              <a:latin typeface="Georgia" panose="02040502050405020303" pitchFamily="18" charset="0"/>
            </a:endParaRPr>
          </a:p>
        </p:txBody>
      </p:sp>
    </p:spTree>
    <p:extLst>
      <p:ext uri="{BB962C8B-B14F-4D97-AF65-F5344CB8AC3E}">
        <p14:creationId xmlns:p14="http://schemas.microsoft.com/office/powerpoint/2010/main" val="23297657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Map&#10;&#10;Description automatically generated">
            <a:extLst>
              <a:ext uri="{FF2B5EF4-FFF2-40B4-BE49-F238E27FC236}">
                <a16:creationId xmlns:a16="http://schemas.microsoft.com/office/drawing/2014/main" id="{55AB4F44-49FD-870E-BB17-09C6F5AA183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 name="Arrow: Notched Right 2">
            <a:extLst>
              <a:ext uri="{FF2B5EF4-FFF2-40B4-BE49-F238E27FC236}">
                <a16:creationId xmlns:a16="http://schemas.microsoft.com/office/drawing/2014/main" id="{BE315C67-B221-B1DE-3A97-13F91E4AF894}"/>
              </a:ext>
            </a:extLst>
          </p:cNvPr>
          <p:cNvSpPr/>
          <p:nvPr/>
        </p:nvSpPr>
        <p:spPr>
          <a:xfrm rot="9974344">
            <a:off x="8983721" y="2087900"/>
            <a:ext cx="3712490" cy="1737299"/>
          </a:xfrm>
          <a:prstGeom prst="notched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Arrow: Notched Right 3">
            <a:extLst>
              <a:ext uri="{FF2B5EF4-FFF2-40B4-BE49-F238E27FC236}">
                <a16:creationId xmlns:a16="http://schemas.microsoft.com/office/drawing/2014/main" id="{B0CB6624-B79F-CB58-F427-9301739775C5}"/>
              </a:ext>
            </a:extLst>
          </p:cNvPr>
          <p:cNvSpPr/>
          <p:nvPr/>
        </p:nvSpPr>
        <p:spPr>
          <a:xfrm rot="11391497">
            <a:off x="6711137" y="4546798"/>
            <a:ext cx="3712490" cy="1737299"/>
          </a:xfrm>
          <a:prstGeom prst="notched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Arrow: Notched Right 4">
            <a:extLst>
              <a:ext uri="{FF2B5EF4-FFF2-40B4-BE49-F238E27FC236}">
                <a16:creationId xmlns:a16="http://schemas.microsoft.com/office/drawing/2014/main" id="{B863585B-6C83-D9F9-0110-2FD927305C0C}"/>
              </a:ext>
            </a:extLst>
          </p:cNvPr>
          <p:cNvSpPr/>
          <p:nvPr/>
        </p:nvSpPr>
        <p:spPr>
          <a:xfrm rot="12481321">
            <a:off x="3264373" y="2846011"/>
            <a:ext cx="3712490" cy="1737299"/>
          </a:xfrm>
          <a:prstGeom prst="notched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8860402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63" name="Rectangle 62">
            <a:extLst>
              <a:ext uri="{FF2B5EF4-FFF2-40B4-BE49-F238E27FC236}">
                <a16:creationId xmlns:a16="http://schemas.microsoft.com/office/drawing/2014/main" id="{E91DC736-0EF8-4F87-9146-EBF1D2EE4D3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descr="A picture containing text&#10;&#10;Description automatically generated">
            <a:extLst>
              <a:ext uri="{FF2B5EF4-FFF2-40B4-BE49-F238E27FC236}">
                <a16:creationId xmlns:a16="http://schemas.microsoft.com/office/drawing/2014/main" id="{50A037EE-5DE6-0A9B-CA1B-C08135FC2941}"/>
              </a:ext>
            </a:extLst>
          </p:cNvPr>
          <p:cNvPicPr>
            <a:picLocks noChangeAspect="1"/>
          </p:cNvPicPr>
          <p:nvPr/>
        </p:nvPicPr>
        <p:blipFill rotWithShape="1">
          <a:blip r:embed="rId2">
            <a:extLst>
              <a:ext uri="{28A0092B-C50C-407E-A947-70E740481C1C}">
                <a14:useLocalDpi xmlns:a14="http://schemas.microsoft.com/office/drawing/2010/main" val="0"/>
              </a:ext>
            </a:extLst>
          </a:blip>
          <a:srcRect r="20385" b="-1"/>
          <a:stretch/>
        </p:blipFill>
        <p:spPr>
          <a:xfrm>
            <a:off x="3523488" y="10"/>
            <a:ext cx="8668512" cy="6857990"/>
          </a:xfrm>
          <a:prstGeom prst="rect">
            <a:avLst/>
          </a:prstGeom>
        </p:spPr>
      </p:pic>
      <p:sp>
        <p:nvSpPr>
          <p:cNvPr id="65" name="Rectangle 64">
            <a:extLst>
              <a:ext uri="{FF2B5EF4-FFF2-40B4-BE49-F238E27FC236}">
                <a16:creationId xmlns:a16="http://schemas.microsoft.com/office/drawing/2014/main" id="{097CD68E-23E3-4007-8847-CD0944C4F7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756601" cy="6858000"/>
          </a:xfrm>
          <a:prstGeom prst="rect">
            <a:avLst/>
          </a:prstGeom>
          <a:gradFill>
            <a:gsLst>
              <a:gs pos="58000">
                <a:schemeClr val="bg1"/>
              </a:gs>
              <a:gs pos="35000">
                <a:schemeClr val="bg1">
                  <a:alpha val="79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7" name="Rectangle 66">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69" name="Rectangle 68">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3977640"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Rectangle 3">
            <a:extLst>
              <a:ext uri="{FF2B5EF4-FFF2-40B4-BE49-F238E27FC236}">
                <a16:creationId xmlns:a16="http://schemas.microsoft.com/office/drawing/2014/main" id="{2735E11C-A66C-134F-75EB-0213C0DB340C}"/>
              </a:ext>
            </a:extLst>
          </p:cNvPr>
          <p:cNvSpPr/>
          <p:nvPr/>
        </p:nvSpPr>
        <p:spPr>
          <a:xfrm>
            <a:off x="0" y="0"/>
            <a:ext cx="427736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4">
            <a:extLst>
              <a:ext uri="{FF2B5EF4-FFF2-40B4-BE49-F238E27FC236}">
                <a16:creationId xmlns:a16="http://schemas.microsoft.com/office/drawing/2014/main" id="{CBEAD75D-D009-7532-164E-08275CFABDC8}"/>
              </a:ext>
            </a:extLst>
          </p:cNvPr>
          <p:cNvSpPr/>
          <p:nvPr/>
        </p:nvSpPr>
        <p:spPr>
          <a:xfrm>
            <a:off x="4286504" y="-10"/>
            <a:ext cx="7905496" cy="6858000"/>
          </a:xfrm>
          <a:prstGeom prst="rect">
            <a:avLst/>
          </a:pr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CE225259-DDA4-1F44-A5D1-88B870F28089}"/>
              </a:ext>
            </a:extLst>
          </p:cNvPr>
          <p:cNvSpPr>
            <a:spLocks noGrp="1"/>
          </p:cNvSpPr>
          <p:nvPr>
            <p:ph type="ctrTitle"/>
          </p:nvPr>
        </p:nvSpPr>
        <p:spPr>
          <a:xfrm>
            <a:off x="477980" y="566945"/>
            <a:ext cx="6451139" cy="703549"/>
          </a:xfrm>
        </p:spPr>
        <p:txBody>
          <a:bodyPr anchor="ctr">
            <a:normAutofit/>
          </a:bodyPr>
          <a:lstStyle/>
          <a:p>
            <a:pPr algn="l"/>
            <a:r>
              <a:rPr lang="en-US" sz="4000" dirty="0"/>
              <a:t>Paul’s message of hope</a:t>
            </a:r>
            <a:endParaRPr lang="en-US" sz="4000" dirty="0">
              <a:latin typeface="Britannic Bold" panose="020B0903060703020204" pitchFamily="34" charset="0"/>
            </a:endParaRPr>
          </a:p>
        </p:txBody>
      </p:sp>
      <p:sp>
        <p:nvSpPr>
          <p:cNvPr id="3" name="Subtitle 2">
            <a:extLst>
              <a:ext uri="{FF2B5EF4-FFF2-40B4-BE49-F238E27FC236}">
                <a16:creationId xmlns:a16="http://schemas.microsoft.com/office/drawing/2014/main" id="{E01E688C-635D-DC1B-B1DB-E8C3556D16C5}"/>
              </a:ext>
            </a:extLst>
          </p:cNvPr>
          <p:cNvSpPr>
            <a:spLocks noGrp="1"/>
          </p:cNvSpPr>
          <p:nvPr>
            <p:ph type="subTitle" idx="1"/>
          </p:nvPr>
        </p:nvSpPr>
        <p:spPr>
          <a:xfrm>
            <a:off x="386080" y="1605281"/>
            <a:ext cx="11216640" cy="4494956"/>
          </a:xfrm>
        </p:spPr>
        <p:txBody>
          <a:bodyPr>
            <a:normAutofit fontScale="92500" lnSpcReduction="10000"/>
          </a:bodyPr>
          <a:lstStyle/>
          <a:p>
            <a:pPr marL="457200" indent="-457200" algn="l">
              <a:buClr>
                <a:srgbClr val="FF0000"/>
              </a:buClr>
              <a:buFont typeface="Georgia" panose="02040502050405020303" pitchFamily="18" charset="0"/>
              <a:buChar char="—"/>
            </a:pPr>
            <a:r>
              <a:rPr lang="en-US" sz="3600" dirty="0">
                <a:latin typeface="Georgia" panose="02040502050405020303" pitchFamily="18" charset="0"/>
              </a:rPr>
              <a:t>27:21-26 </a:t>
            </a:r>
            <a:r>
              <a:rPr lang="en-US" sz="3200" dirty="0"/>
              <a:t>But after long abstinence from food, then Paul stood in the midst of them and said, “Men, you should have listened to me, and not have sailed from Crete and incurred this disaster and loss. </a:t>
            </a:r>
            <a:r>
              <a:rPr lang="en-US" sz="3200" baseline="30000" dirty="0"/>
              <a:t>22 </a:t>
            </a:r>
            <a:r>
              <a:rPr lang="en-US" sz="3200" dirty="0"/>
              <a:t>And now I urge you to take </a:t>
            </a:r>
            <a:r>
              <a:rPr lang="en-US" sz="3200" baseline="30000" dirty="0"/>
              <a:t>[</a:t>
            </a:r>
            <a:r>
              <a:rPr lang="en-US" sz="3200" baseline="30000" dirty="0">
                <a:hlinkClick r:id="rId3" tooltip="See footnote f"/>
              </a:rPr>
              <a:t>f</a:t>
            </a:r>
            <a:r>
              <a:rPr lang="en-US" sz="3200" baseline="30000" dirty="0"/>
              <a:t>]</a:t>
            </a:r>
            <a:r>
              <a:rPr lang="en-US" sz="3200" dirty="0"/>
              <a:t>heart, for there will be no loss of life among you, but only of the ship. </a:t>
            </a:r>
            <a:r>
              <a:rPr lang="en-US" sz="3200" baseline="30000" dirty="0"/>
              <a:t>23 </a:t>
            </a:r>
            <a:r>
              <a:rPr lang="en-US" sz="3200" dirty="0"/>
              <a:t>For there stood by me this night an angel of the God to whom I belong and whom I serve, </a:t>
            </a:r>
            <a:r>
              <a:rPr lang="en-US" sz="3200" baseline="30000" dirty="0"/>
              <a:t>24 </a:t>
            </a:r>
            <a:r>
              <a:rPr lang="en-US" sz="3200" dirty="0"/>
              <a:t>saying, ‘Do not be afraid, Paul; you must be brought before Caesar; and indeed God has granted you all those who sail with you.’ </a:t>
            </a:r>
            <a:r>
              <a:rPr lang="en-US" sz="3200" baseline="30000" dirty="0"/>
              <a:t>25 </a:t>
            </a:r>
            <a:r>
              <a:rPr lang="en-US" sz="3200" dirty="0"/>
              <a:t>Therefore take heart, men, for I believe God that it will be just as it was told me. </a:t>
            </a:r>
            <a:r>
              <a:rPr lang="en-US" sz="3200" baseline="30000" dirty="0"/>
              <a:t>26 </a:t>
            </a:r>
            <a:r>
              <a:rPr lang="en-US" sz="3200" dirty="0"/>
              <a:t>However, we must run aground on a certain island.”</a:t>
            </a:r>
            <a:endParaRPr lang="en-US" sz="3200" dirty="0">
              <a:latin typeface="Georgia" panose="02040502050405020303" pitchFamily="18" charset="0"/>
            </a:endParaRPr>
          </a:p>
        </p:txBody>
      </p:sp>
    </p:spTree>
    <p:extLst>
      <p:ext uri="{BB962C8B-B14F-4D97-AF65-F5344CB8AC3E}">
        <p14:creationId xmlns:p14="http://schemas.microsoft.com/office/powerpoint/2010/main" val="11321184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picture containing nature&#10;&#10;Description automatically generated">
            <a:extLst>
              <a:ext uri="{FF2B5EF4-FFF2-40B4-BE49-F238E27FC236}">
                <a16:creationId xmlns:a16="http://schemas.microsoft.com/office/drawing/2014/main" id="{3FC2A224-9DA2-5321-BA8E-E419ADF9350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213083623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63" name="Rectangle 62">
            <a:extLst>
              <a:ext uri="{FF2B5EF4-FFF2-40B4-BE49-F238E27FC236}">
                <a16:creationId xmlns:a16="http://schemas.microsoft.com/office/drawing/2014/main" id="{E91DC736-0EF8-4F87-9146-EBF1D2EE4D3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descr="A picture containing text&#10;&#10;Description automatically generated">
            <a:extLst>
              <a:ext uri="{FF2B5EF4-FFF2-40B4-BE49-F238E27FC236}">
                <a16:creationId xmlns:a16="http://schemas.microsoft.com/office/drawing/2014/main" id="{50A037EE-5DE6-0A9B-CA1B-C08135FC2941}"/>
              </a:ext>
            </a:extLst>
          </p:cNvPr>
          <p:cNvPicPr>
            <a:picLocks noChangeAspect="1"/>
          </p:cNvPicPr>
          <p:nvPr/>
        </p:nvPicPr>
        <p:blipFill rotWithShape="1">
          <a:blip r:embed="rId2">
            <a:extLst>
              <a:ext uri="{28A0092B-C50C-407E-A947-70E740481C1C}">
                <a14:useLocalDpi xmlns:a14="http://schemas.microsoft.com/office/drawing/2010/main" val="0"/>
              </a:ext>
            </a:extLst>
          </a:blip>
          <a:srcRect r="20385" b="-1"/>
          <a:stretch/>
        </p:blipFill>
        <p:spPr>
          <a:xfrm>
            <a:off x="3523488" y="10"/>
            <a:ext cx="8668512" cy="6857990"/>
          </a:xfrm>
          <a:prstGeom prst="rect">
            <a:avLst/>
          </a:prstGeom>
        </p:spPr>
      </p:pic>
      <p:sp>
        <p:nvSpPr>
          <p:cNvPr id="65" name="Rectangle 64">
            <a:extLst>
              <a:ext uri="{FF2B5EF4-FFF2-40B4-BE49-F238E27FC236}">
                <a16:creationId xmlns:a16="http://schemas.microsoft.com/office/drawing/2014/main" id="{097CD68E-23E3-4007-8847-CD0944C4F7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756601" cy="6858000"/>
          </a:xfrm>
          <a:prstGeom prst="rect">
            <a:avLst/>
          </a:prstGeom>
          <a:gradFill>
            <a:gsLst>
              <a:gs pos="58000">
                <a:schemeClr val="bg1"/>
              </a:gs>
              <a:gs pos="35000">
                <a:schemeClr val="bg1">
                  <a:alpha val="79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7" name="Rectangle 66">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69" name="Rectangle 68">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3977640"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Rectangle 3">
            <a:extLst>
              <a:ext uri="{FF2B5EF4-FFF2-40B4-BE49-F238E27FC236}">
                <a16:creationId xmlns:a16="http://schemas.microsoft.com/office/drawing/2014/main" id="{2735E11C-A66C-134F-75EB-0213C0DB340C}"/>
              </a:ext>
            </a:extLst>
          </p:cNvPr>
          <p:cNvSpPr/>
          <p:nvPr/>
        </p:nvSpPr>
        <p:spPr>
          <a:xfrm>
            <a:off x="0" y="0"/>
            <a:ext cx="427736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4">
            <a:extLst>
              <a:ext uri="{FF2B5EF4-FFF2-40B4-BE49-F238E27FC236}">
                <a16:creationId xmlns:a16="http://schemas.microsoft.com/office/drawing/2014/main" id="{CBEAD75D-D009-7532-164E-08275CFABDC8}"/>
              </a:ext>
            </a:extLst>
          </p:cNvPr>
          <p:cNvSpPr/>
          <p:nvPr/>
        </p:nvSpPr>
        <p:spPr>
          <a:xfrm>
            <a:off x="4286504" y="-10"/>
            <a:ext cx="7905496" cy="6858000"/>
          </a:xfrm>
          <a:prstGeom prst="rect">
            <a:avLst/>
          </a:pr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CE225259-DDA4-1F44-A5D1-88B870F28089}"/>
              </a:ext>
            </a:extLst>
          </p:cNvPr>
          <p:cNvSpPr>
            <a:spLocks noGrp="1"/>
          </p:cNvSpPr>
          <p:nvPr>
            <p:ph type="ctrTitle"/>
          </p:nvPr>
        </p:nvSpPr>
        <p:spPr>
          <a:xfrm>
            <a:off x="477980" y="566945"/>
            <a:ext cx="6451139" cy="703549"/>
          </a:xfrm>
        </p:spPr>
        <p:txBody>
          <a:bodyPr anchor="ctr">
            <a:normAutofit/>
          </a:bodyPr>
          <a:lstStyle/>
          <a:p>
            <a:pPr algn="l"/>
            <a:r>
              <a:rPr lang="en-US" sz="4000" dirty="0"/>
              <a:t>Nearing land</a:t>
            </a:r>
            <a:endParaRPr lang="en-US" sz="4000" dirty="0">
              <a:latin typeface="Britannic Bold" panose="020B0903060703020204" pitchFamily="34" charset="0"/>
            </a:endParaRPr>
          </a:p>
        </p:txBody>
      </p:sp>
      <p:sp>
        <p:nvSpPr>
          <p:cNvPr id="3" name="Subtitle 2">
            <a:extLst>
              <a:ext uri="{FF2B5EF4-FFF2-40B4-BE49-F238E27FC236}">
                <a16:creationId xmlns:a16="http://schemas.microsoft.com/office/drawing/2014/main" id="{E01E688C-635D-DC1B-B1DB-E8C3556D16C5}"/>
              </a:ext>
            </a:extLst>
          </p:cNvPr>
          <p:cNvSpPr>
            <a:spLocks noGrp="1"/>
          </p:cNvSpPr>
          <p:nvPr>
            <p:ph type="subTitle" idx="1"/>
          </p:nvPr>
        </p:nvSpPr>
        <p:spPr>
          <a:xfrm>
            <a:off x="386080" y="1605281"/>
            <a:ext cx="11216640" cy="4494956"/>
          </a:xfrm>
        </p:spPr>
        <p:txBody>
          <a:bodyPr>
            <a:normAutofit/>
          </a:bodyPr>
          <a:lstStyle/>
          <a:p>
            <a:pPr marL="457200" indent="-457200" algn="l">
              <a:buClr>
                <a:srgbClr val="FF0000"/>
              </a:buClr>
              <a:buFont typeface="Georgia" panose="02040502050405020303" pitchFamily="18" charset="0"/>
              <a:buChar char="—"/>
            </a:pPr>
            <a:r>
              <a:rPr lang="en-US" sz="3600" dirty="0">
                <a:latin typeface="Georgia" panose="02040502050405020303" pitchFamily="18" charset="0"/>
              </a:rPr>
              <a:t>27:27-29 </a:t>
            </a:r>
            <a:r>
              <a:rPr lang="en-US" sz="3200" dirty="0"/>
              <a:t>Now when the fourteenth night had come, as we were driven up and down in the Adriatic </a:t>
            </a:r>
            <a:r>
              <a:rPr lang="en-US" sz="3200" i="1" dirty="0"/>
              <a:t>Sea,</a:t>
            </a:r>
            <a:r>
              <a:rPr lang="en-US" sz="3200" dirty="0"/>
              <a:t> about midnight the sailors sensed that they were drawing near some land. </a:t>
            </a:r>
            <a:r>
              <a:rPr lang="en-US" sz="3200" baseline="30000" dirty="0"/>
              <a:t>28 </a:t>
            </a:r>
            <a:r>
              <a:rPr lang="en-US" sz="3200" dirty="0"/>
              <a:t>And they took soundings and found </a:t>
            </a:r>
            <a:r>
              <a:rPr lang="en-US" sz="3200" i="1" dirty="0"/>
              <a:t>it</a:t>
            </a:r>
            <a:r>
              <a:rPr lang="en-US" sz="3200" dirty="0"/>
              <a:t> to be twenty fathoms; and when they had gone a little farther, they took soundings again and found </a:t>
            </a:r>
            <a:r>
              <a:rPr lang="en-US" sz="3200" i="1" dirty="0"/>
              <a:t>it</a:t>
            </a:r>
            <a:r>
              <a:rPr lang="en-US" sz="3200" dirty="0"/>
              <a:t> to be fifteen fathoms. </a:t>
            </a:r>
            <a:r>
              <a:rPr lang="en-US" sz="3200" baseline="30000" dirty="0"/>
              <a:t>29 </a:t>
            </a:r>
            <a:r>
              <a:rPr lang="en-US" sz="3200" dirty="0"/>
              <a:t>Then, fearing lest we should run aground on the rocks, they dropped four anchors from the stern, and </a:t>
            </a:r>
            <a:r>
              <a:rPr lang="en-US" sz="3200" baseline="30000" dirty="0"/>
              <a:t>[</a:t>
            </a:r>
            <a:r>
              <a:rPr lang="en-US" sz="3200" baseline="30000" dirty="0">
                <a:hlinkClick r:id="rId3" tooltip="See footnote g"/>
              </a:rPr>
              <a:t>g</a:t>
            </a:r>
            <a:r>
              <a:rPr lang="en-US" sz="3200" baseline="30000" dirty="0"/>
              <a:t>]</a:t>
            </a:r>
            <a:r>
              <a:rPr lang="en-US" sz="3200" dirty="0"/>
              <a:t>prayed for day to come.</a:t>
            </a:r>
            <a:endParaRPr lang="en-US" sz="3200" dirty="0">
              <a:latin typeface="Georgia" panose="02040502050405020303" pitchFamily="18" charset="0"/>
            </a:endParaRPr>
          </a:p>
        </p:txBody>
      </p:sp>
    </p:spTree>
    <p:extLst>
      <p:ext uri="{BB962C8B-B14F-4D97-AF65-F5344CB8AC3E}">
        <p14:creationId xmlns:p14="http://schemas.microsoft.com/office/powerpoint/2010/main" val="193968958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picture containing nature, sky, water, outdoor&#10;&#10;Description automatically generated">
            <a:extLst>
              <a:ext uri="{FF2B5EF4-FFF2-40B4-BE49-F238E27FC236}">
                <a16:creationId xmlns:a16="http://schemas.microsoft.com/office/drawing/2014/main" id="{E2936F8A-A4A7-5E7F-2661-F233CAE4479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308294132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63" name="Rectangle 62">
            <a:extLst>
              <a:ext uri="{FF2B5EF4-FFF2-40B4-BE49-F238E27FC236}">
                <a16:creationId xmlns:a16="http://schemas.microsoft.com/office/drawing/2014/main" id="{E91DC736-0EF8-4F87-9146-EBF1D2EE4D3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descr="A picture containing text&#10;&#10;Description automatically generated">
            <a:extLst>
              <a:ext uri="{FF2B5EF4-FFF2-40B4-BE49-F238E27FC236}">
                <a16:creationId xmlns:a16="http://schemas.microsoft.com/office/drawing/2014/main" id="{50A037EE-5DE6-0A9B-CA1B-C08135FC2941}"/>
              </a:ext>
            </a:extLst>
          </p:cNvPr>
          <p:cNvPicPr>
            <a:picLocks noChangeAspect="1"/>
          </p:cNvPicPr>
          <p:nvPr/>
        </p:nvPicPr>
        <p:blipFill rotWithShape="1">
          <a:blip r:embed="rId2">
            <a:extLst>
              <a:ext uri="{28A0092B-C50C-407E-A947-70E740481C1C}">
                <a14:useLocalDpi xmlns:a14="http://schemas.microsoft.com/office/drawing/2010/main" val="0"/>
              </a:ext>
            </a:extLst>
          </a:blip>
          <a:srcRect r="20385" b="-1"/>
          <a:stretch/>
        </p:blipFill>
        <p:spPr>
          <a:xfrm>
            <a:off x="3523488" y="10"/>
            <a:ext cx="8668512" cy="6857990"/>
          </a:xfrm>
          <a:prstGeom prst="rect">
            <a:avLst/>
          </a:prstGeom>
        </p:spPr>
      </p:pic>
      <p:sp>
        <p:nvSpPr>
          <p:cNvPr id="65" name="Rectangle 64">
            <a:extLst>
              <a:ext uri="{FF2B5EF4-FFF2-40B4-BE49-F238E27FC236}">
                <a16:creationId xmlns:a16="http://schemas.microsoft.com/office/drawing/2014/main" id="{097CD68E-23E3-4007-8847-CD0944C4F7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756601" cy="6858000"/>
          </a:xfrm>
          <a:prstGeom prst="rect">
            <a:avLst/>
          </a:prstGeom>
          <a:gradFill>
            <a:gsLst>
              <a:gs pos="58000">
                <a:schemeClr val="bg1"/>
              </a:gs>
              <a:gs pos="35000">
                <a:schemeClr val="bg1">
                  <a:alpha val="79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7" name="Rectangle 66">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69" name="Rectangle 68">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3977640"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Rectangle 3">
            <a:extLst>
              <a:ext uri="{FF2B5EF4-FFF2-40B4-BE49-F238E27FC236}">
                <a16:creationId xmlns:a16="http://schemas.microsoft.com/office/drawing/2014/main" id="{2735E11C-A66C-134F-75EB-0213C0DB340C}"/>
              </a:ext>
            </a:extLst>
          </p:cNvPr>
          <p:cNvSpPr/>
          <p:nvPr/>
        </p:nvSpPr>
        <p:spPr>
          <a:xfrm>
            <a:off x="0" y="0"/>
            <a:ext cx="427736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4">
            <a:extLst>
              <a:ext uri="{FF2B5EF4-FFF2-40B4-BE49-F238E27FC236}">
                <a16:creationId xmlns:a16="http://schemas.microsoft.com/office/drawing/2014/main" id="{CBEAD75D-D009-7532-164E-08275CFABDC8}"/>
              </a:ext>
            </a:extLst>
          </p:cNvPr>
          <p:cNvSpPr/>
          <p:nvPr/>
        </p:nvSpPr>
        <p:spPr>
          <a:xfrm>
            <a:off x="4286504" y="-10"/>
            <a:ext cx="7905496" cy="6858000"/>
          </a:xfrm>
          <a:prstGeom prst="rect">
            <a:avLst/>
          </a:pr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CE225259-DDA4-1F44-A5D1-88B870F28089}"/>
              </a:ext>
            </a:extLst>
          </p:cNvPr>
          <p:cNvSpPr>
            <a:spLocks noGrp="1"/>
          </p:cNvSpPr>
          <p:nvPr>
            <p:ph type="ctrTitle"/>
          </p:nvPr>
        </p:nvSpPr>
        <p:spPr>
          <a:xfrm>
            <a:off x="477980" y="566945"/>
            <a:ext cx="6451139" cy="703549"/>
          </a:xfrm>
        </p:spPr>
        <p:txBody>
          <a:bodyPr anchor="ctr">
            <a:normAutofit/>
          </a:bodyPr>
          <a:lstStyle/>
          <a:p>
            <a:pPr algn="l"/>
            <a:r>
              <a:rPr lang="en-US" sz="4000" dirty="0"/>
              <a:t>Sailors’ plans prevented</a:t>
            </a:r>
            <a:endParaRPr lang="en-US" sz="4000" dirty="0">
              <a:latin typeface="Britannic Bold" panose="020B0903060703020204" pitchFamily="34" charset="0"/>
            </a:endParaRPr>
          </a:p>
        </p:txBody>
      </p:sp>
      <p:sp>
        <p:nvSpPr>
          <p:cNvPr id="3" name="Subtitle 2">
            <a:extLst>
              <a:ext uri="{FF2B5EF4-FFF2-40B4-BE49-F238E27FC236}">
                <a16:creationId xmlns:a16="http://schemas.microsoft.com/office/drawing/2014/main" id="{E01E688C-635D-DC1B-B1DB-E8C3556D16C5}"/>
              </a:ext>
            </a:extLst>
          </p:cNvPr>
          <p:cNvSpPr>
            <a:spLocks noGrp="1"/>
          </p:cNvSpPr>
          <p:nvPr>
            <p:ph type="subTitle" idx="1"/>
          </p:nvPr>
        </p:nvSpPr>
        <p:spPr>
          <a:xfrm>
            <a:off x="365760" y="1816764"/>
            <a:ext cx="11216640" cy="4494956"/>
          </a:xfrm>
        </p:spPr>
        <p:txBody>
          <a:bodyPr>
            <a:normAutofit/>
          </a:bodyPr>
          <a:lstStyle/>
          <a:p>
            <a:pPr marL="457200" indent="-457200" algn="l">
              <a:buClr>
                <a:srgbClr val="FF0000"/>
              </a:buClr>
              <a:buFont typeface="Georgia" panose="02040502050405020303" pitchFamily="18" charset="0"/>
              <a:buChar char="—"/>
            </a:pPr>
            <a:r>
              <a:rPr lang="en-US" sz="3600" dirty="0">
                <a:latin typeface="Georgia" panose="02040502050405020303" pitchFamily="18" charset="0"/>
              </a:rPr>
              <a:t>27:30-32 </a:t>
            </a:r>
            <a:r>
              <a:rPr lang="en-US" sz="3200" dirty="0"/>
              <a:t>And as the sailors were seeking to escape from the ship, when they had let down the skiff into the sea, under pretense of putting out anchors from the prow, </a:t>
            </a:r>
            <a:r>
              <a:rPr lang="en-US" sz="3200" baseline="30000" dirty="0"/>
              <a:t>31 </a:t>
            </a:r>
            <a:r>
              <a:rPr lang="en-US" sz="3200" dirty="0"/>
              <a:t>Paul said to the centurion and the soldiers, “Unless these men stay in the ship, you cannot be saved.” </a:t>
            </a:r>
            <a:r>
              <a:rPr lang="en-US" sz="3200" baseline="30000" dirty="0"/>
              <a:t>32 </a:t>
            </a:r>
            <a:r>
              <a:rPr lang="en-US" sz="3200" dirty="0"/>
              <a:t>Then the soldiers cut away the ropes of the skiff and let it fall off.</a:t>
            </a:r>
            <a:endParaRPr lang="en-US" sz="3200" dirty="0">
              <a:latin typeface="Georgia" panose="02040502050405020303" pitchFamily="18" charset="0"/>
            </a:endParaRPr>
          </a:p>
        </p:txBody>
      </p:sp>
    </p:spTree>
    <p:extLst>
      <p:ext uri="{BB962C8B-B14F-4D97-AF65-F5344CB8AC3E}">
        <p14:creationId xmlns:p14="http://schemas.microsoft.com/office/powerpoint/2010/main" val="17724288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63" name="Rectangle 62">
            <a:extLst>
              <a:ext uri="{FF2B5EF4-FFF2-40B4-BE49-F238E27FC236}">
                <a16:creationId xmlns:a16="http://schemas.microsoft.com/office/drawing/2014/main" id="{E91DC736-0EF8-4F87-9146-EBF1D2EE4D3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descr="A picture containing text&#10;&#10;Description automatically generated">
            <a:extLst>
              <a:ext uri="{FF2B5EF4-FFF2-40B4-BE49-F238E27FC236}">
                <a16:creationId xmlns:a16="http://schemas.microsoft.com/office/drawing/2014/main" id="{50A037EE-5DE6-0A9B-CA1B-C08135FC2941}"/>
              </a:ext>
            </a:extLst>
          </p:cNvPr>
          <p:cNvPicPr>
            <a:picLocks noChangeAspect="1"/>
          </p:cNvPicPr>
          <p:nvPr/>
        </p:nvPicPr>
        <p:blipFill rotWithShape="1">
          <a:blip r:embed="rId2">
            <a:extLst>
              <a:ext uri="{28A0092B-C50C-407E-A947-70E740481C1C}">
                <a14:useLocalDpi xmlns:a14="http://schemas.microsoft.com/office/drawing/2010/main" val="0"/>
              </a:ext>
            </a:extLst>
          </a:blip>
          <a:srcRect r="20385" b="-1"/>
          <a:stretch/>
        </p:blipFill>
        <p:spPr>
          <a:xfrm>
            <a:off x="3523488" y="10"/>
            <a:ext cx="8668512" cy="6857990"/>
          </a:xfrm>
          <a:prstGeom prst="rect">
            <a:avLst/>
          </a:prstGeom>
        </p:spPr>
      </p:pic>
      <p:sp>
        <p:nvSpPr>
          <p:cNvPr id="65" name="Rectangle 64">
            <a:extLst>
              <a:ext uri="{FF2B5EF4-FFF2-40B4-BE49-F238E27FC236}">
                <a16:creationId xmlns:a16="http://schemas.microsoft.com/office/drawing/2014/main" id="{097CD68E-23E3-4007-8847-CD0944C4F7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756601" cy="6858000"/>
          </a:xfrm>
          <a:prstGeom prst="rect">
            <a:avLst/>
          </a:prstGeom>
          <a:gradFill>
            <a:gsLst>
              <a:gs pos="58000">
                <a:schemeClr val="bg1"/>
              </a:gs>
              <a:gs pos="35000">
                <a:schemeClr val="bg1">
                  <a:alpha val="79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7" name="Rectangle 66">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69" name="Rectangle 68">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3977640"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Rectangle 3">
            <a:extLst>
              <a:ext uri="{FF2B5EF4-FFF2-40B4-BE49-F238E27FC236}">
                <a16:creationId xmlns:a16="http://schemas.microsoft.com/office/drawing/2014/main" id="{2735E11C-A66C-134F-75EB-0213C0DB340C}"/>
              </a:ext>
            </a:extLst>
          </p:cNvPr>
          <p:cNvSpPr/>
          <p:nvPr/>
        </p:nvSpPr>
        <p:spPr>
          <a:xfrm>
            <a:off x="0" y="0"/>
            <a:ext cx="427736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4">
            <a:extLst>
              <a:ext uri="{FF2B5EF4-FFF2-40B4-BE49-F238E27FC236}">
                <a16:creationId xmlns:a16="http://schemas.microsoft.com/office/drawing/2014/main" id="{CBEAD75D-D009-7532-164E-08275CFABDC8}"/>
              </a:ext>
            </a:extLst>
          </p:cNvPr>
          <p:cNvSpPr/>
          <p:nvPr/>
        </p:nvSpPr>
        <p:spPr>
          <a:xfrm>
            <a:off x="4286504" y="-10"/>
            <a:ext cx="7905496" cy="6858000"/>
          </a:xfrm>
          <a:prstGeom prst="rect">
            <a:avLst/>
          </a:pr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CE225259-DDA4-1F44-A5D1-88B870F28089}"/>
              </a:ext>
            </a:extLst>
          </p:cNvPr>
          <p:cNvSpPr>
            <a:spLocks noGrp="1"/>
          </p:cNvSpPr>
          <p:nvPr>
            <p:ph type="ctrTitle"/>
          </p:nvPr>
        </p:nvSpPr>
        <p:spPr>
          <a:xfrm>
            <a:off x="477980" y="566945"/>
            <a:ext cx="6451139" cy="703549"/>
          </a:xfrm>
        </p:spPr>
        <p:txBody>
          <a:bodyPr anchor="ctr">
            <a:normAutofit/>
          </a:bodyPr>
          <a:lstStyle/>
          <a:p>
            <a:pPr algn="l"/>
            <a:r>
              <a:rPr lang="en-US" sz="4000" dirty="0"/>
              <a:t>The voyage begins</a:t>
            </a:r>
            <a:endParaRPr lang="en-US" sz="4000" dirty="0">
              <a:latin typeface="Britannic Bold" panose="020B0903060703020204" pitchFamily="34" charset="0"/>
            </a:endParaRPr>
          </a:p>
        </p:txBody>
      </p:sp>
      <p:sp>
        <p:nvSpPr>
          <p:cNvPr id="3" name="Subtitle 2">
            <a:extLst>
              <a:ext uri="{FF2B5EF4-FFF2-40B4-BE49-F238E27FC236}">
                <a16:creationId xmlns:a16="http://schemas.microsoft.com/office/drawing/2014/main" id="{E01E688C-635D-DC1B-B1DB-E8C3556D16C5}"/>
              </a:ext>
            </a:extLst>
          </p:cNvPr>
          <p:cNvSpPr>
            <a:spLocks noGrp="1"/>
          </p:cNvSpPr>
          <p:nvPr>
            <p:ph type="subTitle" idx="1"/>
          </p:nvPr>
        </p:nvSpPr>
        <p:spPr>
          <a:xfrm>
            <a:off x="477980" y="1737361"/>
            <a:ext cx="11124740" cy="4494956"/>
          </a:xfrm>
        </p:spPr>
        <p:txBody>
          <a:bodyPr>
            <a:normAutofit/>
          </a:bodyPr>
          <a:lstStyle/>
          <a:p>
            <a:pPr marL="457200" indent="-457200" algn="l">
              <a:buClr>
                <a:srgbClr val="FF0000"/>
              </a:buClr>
              <a:buFont typeface="Georgia" panose="02040502050405020303" pitchFamily="18" charset="0"/>
              <a:buChar char="—"/>
            </a:pPr>
            <a:r>
              <a:rPr lang="en-US" sz="3600" dirty="0">
                <a:latin typeface="Georgia" panose="02040502050405020303" pitchFamily="18" charset="0"/>
              </a:rPr>
              <a:t>27:1-3 </a:t>
            </a:r>
            <a:r>
              <a:rPr lang="en-US" sz="3200" dirty="0"/>
              <a:t>And when it was decided that we should sail to Italy, they delivered Paul and some other prisoners to </a:t>
            </a:r>
            <a:r>
              <a:rPr lang="en-US" sz="3200" i="1" dirty="0"/>
              <a:t>one</a:t>
            </a:r>
            <a:r>
              <a:rPr lang="en-US" sz="3200" dirty="0"/>
              <a:t> named Julius, a centurion of the Augustan Regiment. </a:t>
            </a:r>
            <a:r>
              <a:rPr lang="en-US" sz="3200" baseline="30000" dirty="0"/>
              <a:t>2 </a:t>
            </a:r>
            <a:r>
              <a:rPr lang="en-US" sz="3200" dirty="0"/>
              <a:t>So, entering a ship of </a:t>
            </a:r>
            <a:r>
              <a:rPr lang="en-US" sz="3200" dirty="0" err="1"/>
              <a:t>Adramyttium</a:t>
            </a:r>
            <a:r>
              <a:rPr lang="en-US" sz="3200" dirty="0"/>
              <a:t>, we put to sea, meaning to sail along the coasts of Asia. Aristarchus, a Macedonian of Thessalonica, was with us. </a:t>
            </a:r>
            <a:r>
              <a:rPr lang="en-US" sz="3200" baseline="30000" dirty="0"/>
              <a:t>3 </a:t>
            </a:r>
            <a:r>
              <a:rPr lang="en-US" sz="3200" dirty="0"/>
              <a:t>And the next </a:t>
            </a:r>
            <a:r>
              <a:rPr lang="en-US" sz="3200" i="1" dirty="0"/>
              <a:t>day</a:t>
            </a:r>
            <a:r>
              <a:rPr lang="en-US" sz="3200" dirty="0"/>
              <a:t> we landed at Sidon. And Julius treated Paul kindly and gave </a:t>
            </a:r>
            <a:r>
              <a:rPr lang="en-US" sz="3200" i="1" dirty="0"/>
              <a:t>him</a:t>
            </a:r>
            <a:r>
              <a:rPr lang="en-US" sz="3200" dirty="0"/>
              <a:t> liberty to go to his friends and receive care. </a:t>
            </a:r>
            <a:endParaRPr lang="en-US" sz="3200" dirty="0">
              <a:latin typeface="Georgia" panose="02040502050405020303" pitchFamily="18" charset="0"/>
            </a:endParaRPr>
          </a:p>
        </p:txBody>
      </p:sp>
    </p:spTree>
    <p:extLst>
      <p:ext uri="{BB962C8B-B14F-4D97-AF65-F5344CB8AC3E}">
        <p14:creationId xmlns:p14="http://schemas.microsoft.com/office/powerpoint/2010/main" val="97563677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63" name="Rectangle 62">
            <a:extLst>
              <a:ext uri="{FF2B5EF4-FFF2-40B4-BE49-F238E27FC236}">
                <a16:creationId xmlns:a16="http://schemas.microsoft.com/office/drawing/2014/main" id="{E91DC736-0EF8-4F87-9146-EBF1D2EE4D3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descr="A picture containing text&#10;&#10;Description automatically generated">
            <a:extLst>
              <a:ext uri="{FF2B5EF4-FFF2-40B4-BE49-F238E27FC236}">
                <a16:creationId xmlns:a16="http://schemas.microsoft.com/office/drawing/2014/main" id="{50A037EE-5DE6-0A9B-CA1B-C08135FC2941}"/>
              </a:ext>
            </a:extLst>
          </p:cNvPr>
          <p:cNvPicPr>
            <a:picLocks noChangeAspect="1"/>
          </p:cNvPicPr>
          <p:nvPr/>
        </p:nvPicPr>
        <p:blipFill rotWithShape="1">
          <a:blip r:embed="rId2">
            <a:extLst>
              <a:ext uri="{28A0092B-C50C-407E-A947-70E740481C1C}">
                <a14:useLocalDpi xmlns:a14="http://schemas.microsoft.com/office/drawing/2010/main" val="0"/>
              </a:ext>
            </a:extLst>
          </a:blip>
          <a:srcRect r="20385" b="-1"/>
          <a:stretch/>
        </p:blipFill>
        <p:spPr>
          <a:xfrm>
            <a:off x="3523488" y="10"/>
            <a:ext cx="8668512" cy="6857990"/>
          </a:xfrm>
          <a:prstGeom prst="rect">
            <a:avLst/>
          </a:prstGeom>
        </p:spPr>
      </p:pic>
      <p:sp>
        <p:nvSpPr>
          <p:cNvPr id="65" name="Rectangle 64">
            <a:extLst>
              <a:ext uri="{FF2B5EF4-FFF2-40B4-BE49-F238E27FC236}">
                <a16:creationId xmlns:a16="http://schemas.microsoft.com/office/drawing/2014/main" id="{097CD68E-23E3-4007-8847-CD0944C4F7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756601" cy="6858000"/>
          </a:xfrm>
          <a:prstGeom prst="rect">
            <a:avLst/>
          </a:prstGeom>
          <a:gradFill>
            <a:gsLst>
              <a:gs pos="58000">
                <a:schemeClr val="bg1"/>
              </a:gs>
              <a:gs pos="35000">
                <a:schemeClr val="bg1">
                  <a:alpha val="79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7" name="Rectangle 66">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69" name="Rectangle 68">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3977640"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Rectangle 3">
            <a:extLst>
              <a:ext uri="{FF2B5EF4-FFF2-40B4-BE49-F238E27FC236}">
                <a16:creationId xmlns:a16="http://schemas.microsoft.com/office/drawing/2014/main" id="{2735E11C-A66C-134F-75EB-0213C0DB340C}"/>
              </a:ext>
            </a:extLst>
          </p:cNvPr>
          <p:cNvSpPr/>
          <p:nvPr/>
        </p:nvSpPr>
        <p:spPr>
          <a:xfrm>
            <a:off x="0" y="0"/>
            <a:ext cx="427736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4">
            <a:extLst>
              <a:ext uri="{FF2B5EF4-FFF2-40B4-BE49-F238E27FC236}">
                <a16:creationId xmlns:a16="http://schemas.microsoft.com/office/drawing/2014/main" id="{CBEAD75D-D009-7532-164E-08275CFABDC8}"/>
              </a:ext>
            </a:extLst>
          </p:cNvPr>
          <p:cNvSpPr/>
          <p:nvPr/>
        </p:nvSpPr>
        <p:spPr>
          <a:xfrm>
            <a:off x="4286504" y="-10"/>
            <a:ext cx="7905496" cy="6858000"/>
          </a:xfrm>
          <a:prstGeom prst="rect">
            <a:avLst/>
          </a:pr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CE225259-DDA4-1F44-A5D1-88B870F28089}"/>
              </a:ext>
            </a:extLst>
          </p:cNvPr>
          <p:cNvSpPr>
            <a:spLocks noGrp="1"/>
          </p:cNvSpPr>
          <p:nvPr>
            <p:ph type="ctrTitle"/>
          </p:nvPr>
        </p:nvSpPr>
        <p:spPr>
          <a:xfrm>
            <a:off x="477980" y="566945"/>
            <a:ext cx="7436662" cy="703549"/>
          </a:xfrm>
        </p:spPr>
        <p:txBody>
          <a:bodyPr anchor="ctr">
            <a:normAutofit/>
          </a:bodyPr>
          <a:lstStyle/>
          <a:p>
            <a:pPr algn="l"/>
            <a:r>
              <a:rPr lang="en-US" sz="4000" dirty="0"/>
              <a:t>Paul encourages everyone </a:t>
            </a:r>
            <a:endParaRPr lang="en-US" sz="4000" dirty="0">
              <a:latin typeface="Britannic Bold" panose="020B0903060703020204" pitchFamily="34" charset="0"/>
            </a:endParaRPr>
          </a:p>
        </p:txBody>
      </p:sp>
      <p:sp>
        <p:nvSpPr>
          <p:cNvPr id="3" name="Subtitle 2">
            <a:extLst>
              <a:ext uri="{FF2B5EF4-FFF2-40B4-BE49-F238E27FC236}">
                <a16:creationId xmlns:a16="http://schemas.microsoft.com/office/drawing/2014/main" id="{E01E688C-635D-DC1B-B1DB-E8C3556D16C5}"/>
              </a:ext>
            </a:extLst>
          </p:cNvPr>
          <p:cNvSpPr>
            <a:spLocks noGrp="1"/>
          </p:cNvSpPr>
          <p:nvPr>
            <p:ph type="subTitle" idx="1"/>
          </p:nvPr>
        </p:nvSpPr>
        <p:spPr>
          <a:xfrm>
            <a:off x="365759" y="1666240"/>
            <a:ext cx="11345211" cy="4876800"/>
          </a:xfrm>
        </p:spPr>
        <p:txBody>
          <a:bodyPr>
            <a:normAutofit fontScale="92500" lnSpcReduction="10000"/>
          </a:bodyPr>
          <a:lstStyle/>
          <a:p>
            <a:pPr marL="457200" indent="-457200" algn="l">
              <a:buClr>
                <a:srgbClr val="FF0000"/>
              </a:buClr>
              <a:buFont typeface="Georgia" panose="02040502050405020303" pitchFamily="18" charset="0"/>
              <a:buChar char="—"/>
            </a:pPr>
            <a:r>
              <a:rPr lang="en-US" sz="3600" dirty="0">
                <a:latin typeface="Georgia" panose="02040502050405020303" pitchFamily="18" charset="0"/>
              </a:rPr>
              <a:t>27:33-38 </a:t>
            </a:r>
            <a:r>
              <a:rPr lang="en-US" sz="3200" dirty="0"/>
              <a:t>And as day was about to dawn, Paul implored </a:t>
            </a:r>
            <a:r>
              <a:rPr lang="en-US" sz="3200" i="1" dirty="0"/>
              <a:t>them</a:t>
            </a:r>
            <a:r>
              <a:rPr lang="en-US" sz="3200" dirty="0"/>
              <a:t> all to take food, saying, “Today is the fourteenth day you have waited and continued without food, and eaten nothing. </a:t>
            </a:r>
            <a:r>
              <a:rPr lang="en-US" sz="3200" baseline="30000" dirty="0"/>
              <a:t>34 </a:t>
            </a:r>
            <a:r>
              <a:rPr lang="en-US" sz="3200" dirty="0"/>
              <a:t>Therefore I urge you to take nourishment, for this is for your survival, since not a hair will fall from the head of any of you.” </a:t>
            </a:r>
            <a:r>
              <a:rPr lang="en-US" sz="3200" baseline="30000" dirty="0"/>
              <a:t>35 </a:t>
            </a:r>
            <a:r>
              <a:rPr lang="en-US" sz="3200" dirty="0"/>
              <a:t>And when he had said these things, he took bread and gave thanks to God in the presence of them all; and when he had broken </a:t>
            </a:r>
            <a:r>
              <a:rPr lang="en-US" sz="3200" i="1" dirty="0"/>
              <a:t>it</a:t>
            </a:r>
            <a:r>
              <a:rPr lang="en-US" sz="3200" dirty="0"/>
              <a:t> he began to eat. </a:t>
            </a:r>
            <a:r>
              <a:rPr lang="en-US" sz="3200" baseline="30000" dirty="0"/>
              <a:t>36 </a:t>
            </a:r>
            <a:r>
              <a:rPr lang="en-US" sz="3200" dirty="0"/>
              <a:t>Then they were all encouraged, and also took food themselves. </a:t>
            </a:r>
            <a:r>
              <a:rPr lang="en-US" sz="3200" baseline="30000" dirty="0"/>
              <a:t>37 </a:t>
            </a:r>
            <a:r>
              <a:rPr lang="en-US" sz="3200" dirty="0"/>
              <a:t>And in all we were two hundred and seventy-six persons on the ship. </a:t>
            </a:r>
            <a:r>
              <a:rPr lang="en-US" sz="3200" baseline="30000" dirty="0"/>
              <a:t>38 </a:t>
            </a:r>
            <a:r>
              <a:rPr lang="en-US" sz="3200" dirty="0"/>
              <a:t>So when they had eaten enough, they lightened the ship and threw out the wheat into the sea.</a:t>
            </a:r>
            <a:endParaRPr lang="en-US" sz="3200" dirty="0">
              <a:latin typeface="Georgia" panose="02040502050405020303" pitchFamily="18" charset="0"/>
            </a:endParaRPr>
          </a:p>
        </p:txBody>
      </p:sp>
    </p:spTree>
    <p:extLst>
      <p:ext uri="{BB962C8B-B14F-4D97-AF65-F5344CB8AC3E}">
        <p14:creationId xmlns:p14="http://schemas.microsoft.com/office/powerpoint/2010/main" val="425858244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63" name="Rectangle 62">
            <a:extLst>
              <a:ext uri="{FF2B5EF4-FFF2-40B4-BE49-F238E27FC236}">
                <a16:creationId xmlns:a16="http://schemas.microsoft.com/office/drawing/2014/main" id="{E91DC736-0EF8-4F87-9146-EBF1D2EE4D3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descr="A picture containing text&#10;&#10;Description automatically generated">
            <a:extLst>
              <a:ext uri="{FF2B5EF4-FFF2-40B4-BE49-F238E27FC236}">
                <a16:creationId xmlns:a16="http://schemas.microsoft.com/office/drawing/2014/main" id="{50A037EE-5DE6-0A9B-CA1B-C08135FC2941}"/>
              </a:ext>
            </a:extLst>
          </p:cNvPr>
          <p:cNvPicPr>
            <a:picLocks noChangeAspect="1"/>
          </p:cNvPicPr>
          <p:nvPr/>
        </p:nvPicPr>
        <p:blipFill rotWithShape="1">
          <a:blip r:embed="rId2">
            <a:extLst>
              <a:ext uri="{28A0092B-C50C-407E-A947-70E740481C1C}">
                <a14:useLocalDpi xmlns:a14="http://schemas.microsoft.com/office/drawing/2010/main" val="0"/>
              </a:ext>
            </a:extLst>
          </a:blip>
          <a:srcRect r="20385" b="-1"/>
          <a:stretch/>
        </p:blipFill>
        <p:spPr>
          <a:xfrm>
            <a:off x="3523488" y="10"/>
            <a:ext cx="8668512" cy="6857990"/>
          </a:xfrm>
          <a:prstGeom prst="rect">
            <a:avLst/>
          </a:prstGeom>
        </p:spPr>
      </p:pic>
      <p:sp>
        <p:nvSpPr>
          <p:cNvPr id="65" name="Rectangle 64">
            <a:extLst>
              <a:ext uri="{FF2B5EF4-FFF2-40B4-BE49-F238E27FC236}">
                <a16:creationId xmlns:a16="http://schemas.microsoft.com/office/drawing/2014/main" id="{097CD68E-23E3-4007-8847-CD0944C4F7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756601" cy="6858000"/>
          </a:xfrm>
          <a:prstGeom prst="rect">
            <a:avLst/>
          </a:prstGeom>
          <a:gradFill>
            <a:gsLst>
              <a:gs pos="58000">
                <a:schemeClr val="bg1"/>
              </a:gs>
              <a:gs pos="35000">
                <a:schemeClr val="bg1">
                  <a:alpha val="79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7" name="Rectangle 66">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69" name="Rectangle 68">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3977640"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Rectangle 3">
            <a:extLst>
              <a:ext uri="{FF2B5EF4-FFF2-40B4-BE49-F238E27FC236}">
                <a16:creationId xmlns:a16="http://schemas.microsoft.com/office/drawing/2014/main" id="{2735E11C-A66C-134F-75EB-0213C0DB340C}"/>
              </a:ext>
            </a:extLst>
          </p:cNvPr>
          <p:cNvSpPr/>
          <p:nvPr/>
        </p:nvSpPr>
        <p:spPr>
          <a:xfrm>
            <a:off x="0" y="0"/>
            <a:ext cx="427736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4">
            <a:extLst>
              <a:ext uri="{FF2B5EF4-FFF2-40B4-BE49-F238E27FC236}">
                <a16:creationId xmlns:a16="http://schemas.microsoft.com/office/drawing/2014/main" id="{CBEAD75D-D009-7532-164E-08275CFABDC8}"/>
              </a:ext>
            </a:extLst>
          </p:cNvPr>
          <p:cNvSpPr/>
          <p:nvPr/>
        </p:nvSpPr>
        <p:spPr>
          <a:xfrm>
            <a:off x="4286504" y="-10"/>
            <a:ext cx="7905496" cy="6858000"/>
          </a:xfrm>
          <a:prstGeom prst="rect">
            <a:avLst/>
          </a:pr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CE225259-DDA4-1F44-A5D1-88B870F28089}"/>
              </a:ext>
            </a:extLst>
          </p:cNvPr>
          <p:cNvSpPr>
            <a:spLocks noGrp="1"/>
          </p:cNvSpPr>
          <p:nvPr>
            <p:ph type="ctrTitle"/>
          </p:nvPr>
        </p:nvSpPr>
        <p:spPr>
          <a:xfrm>
            <a:off x="477980" y="566945"/>
            <a:ext cx="7436662" cy="703549"/>
          </a:xfrm>
        </p:spPr>
        <p:txBody>
          <a:bodyPr anchor="ctr">
            <a:normAutofit/>
          </a:bodyPr>
          <a:lstStyle/>
          <a:p>
            <a:pPr algn="l"/>
            <a:r>
              <a:rPr lang="en-US" sz="4000" dirty="0"/>
              <a:t>Land is sighted</a:t>
            </a:r>
            <a:endParaRPr lang="en-US" sz="4000" dirty="0">
              <a:latin typeface="Britannic Bold" panose="020B0903060703020204" pitchFamily="34" charset="0"/>
            </a:endParaRPr>
          </a:p>
        </p:txBody>
      </p:sp>
      <p:sp>
        <p:nvSpPr>
          <p:cNvPr id="3" name="Subtitle 2">
            <a:extLst>
              <a:ext uri="{FF2B5EF4-FFF2-40B4-BE49-F238E27FC236}">
                <a16:creationId xmlns:a16="http://schemas.microsoft.com/office/drawing/2014/main" id="{E01E688C-635D-DC1B-B1DB-E8C3556D16C5}"/>
              </a:ext>
            </a:extLst>
          </p:cNvPr>
          <p:cNvSpPr>
            <a:spLocks noGrp="1"/>
          </p:cNvSpPr>
          <p:nvPr>
            <p:ph type="subTitle" idx="1"/>
          </p:nvPr>
        </p:nvSpPr>
        <p:spPr>
          <a:xfrm>
            <a:off x="365759" y="1666240"/>
            <a:ext cx="11345211" cy="4876800"/>
          </a:xfrm>
        </p:spPr>
        <p:txBody>
          <a:bodyPr>
            <a:normAutofit/>
          </a:bodyPr>
          <a:lstStyle/>
          <a:p>
            <a:pPr marL="457200" indent="-457200" algn="l">
              <a:buClr>
                <a:srgbClr val="FF0000"/>
              </a:buClr>
              <a:buFont typeface="Georgia" panose="02040502050405020303" pitchFamily="18" charset="0"/>
              <a:buChar char="—"/>
            </a:pPr>
            <a:r>
              <a:rPr lang="en-US" sz="3600" dirty="0">
                <a:latin typeface="Georgia" panose="02040502050405020303" pitchFamily="18" charset="0"/>
              </a:rPr>
              <a:t>27:39-41 </a:t>
            </a:r>
            <a:r>
              <a:rPr lang="en-US" sz="3000" dirty="0"/>
              <a:t>When it was day, they did not recognize the land; but they observed a bay with a beach, onto which they planned to run the ship if possible. </a:t>
            </a:r>
            <a:r>
              <a:rPr lang="en-US" sz="3000" baseline="30000" dirty="0"/>
              <a:t>40 </a:t>
            </a:r>
            <a:r>
              <a:rPr lang="en-US" sz="3000" dirty="0"/>
              <a:t>And they let go the anchors and left </a:t>
            </a:r>
            <a:r>
              <a:rPr lang="en-US" sz="3000" i="1" dirty="0"/>
              <a:t>them</a:t>
            </a:r>
            <a:r>
              <a:rPr lang="en-US" sz="3000" dirty="0"/>
              <a:t> in the sea, meanwhile loosing the rudder ropes; and they hoisted the mainsail to the wind and made for shore. </a:t>
            </a:r>
            <a:r>
              <a:rPr lang="en-US" sz="3000" baseline="30000" dirty="0"/>
              <a:t>41 </a:t>
            </a:r>
            <a:r>
              <a:rPr lang="en-US" sz="3000" dirty="0"/>
              <a:t>But striking a place where two seas met, they ran the ship aground; and the prow stuck fast and remained immovable, but the stern was being broken up by the violence of the waves.</a:t>
            </a:r>
            <a:endParaRPr lang="en-US" sz="3000" dirty="0">
              <a:latin typeface="Georgia" panose="02040502050405020303" pitchFamily="18" charset="0"/>
            </a:endParaRPr>
          </a:p>
        </p:txBody>
      </p:sp>
    </p:spTree>
    <p:extLst>
      <p:ext uri="{BB962C8B-B14F-4D97-AF65-F5344CB8AC3E}">
        <p14:creationId xmlns:p14="http://schemas.microsoft.com/office/powerpoint/2010/main" val="98109907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body of water with boats in it and land in the back&#10;&#10;Description automatically generated with medium confidence">
            <a:extLst>
              <a:ext uri="{FF2B5EF4-FFF2-40B4-BE49-F238E27FC236}">
                <a16:creationId xmlns:a16="http://schemas.microsoft.com/office/drawing/2014/main" id="{14C962A5-A274-96D7-7A33-1D07FAE0DD7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21659095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63" name="Rectangle 62">
            <a:extLst>
              <a:ext uri="{FF2B5EF4-FFF2-40B4-BE49-F238E27FC236}">
                <a16:creationId xmlns:a16="http://schemas.microsoft.com/office/drawing/2014/main" id="{E91DC736-0EF8-4F87-9146-EBF1D2EE4D3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descr="A picture containing text&#10;&#10;Description automatically generated">
            <a:extLst>
              <a:ext uri="{FF2B5EF4-FFF2-40B4-BE49-F238E27FC236}">
                <a16:creationId xmlns:a16="http://schemas.microsoft.com/office/drawing/2014/main" id="{50A037EE-5DE6-0A9B-CA1B-C08135FC2941}"/>
              </a:ext>
            </a:extLst>
          </p:cNvPr>
          <p:cNvPicPr>
            <a:picLocks noChangeAspect="1"/>
          </p:cNvPicPr>
          <p:nvPr/>
        </p:nvPicPr>
        <p:blipFill rotWithShape="1">
          <a:blip r:embed="rId2">
            <a:extLst>
              <a:ext uri="{28A0092B-C50C-407E-A947-70E740481C1C}">
                <a14:useLocalDpi xmlns:a14="http://schemas.microsoft.com/office/drawing/2010/main" val="0"/>
              </a:ext>
            </a:extLst>
          </a:blip>
          <a:srcRect r="20385" b="-1"/>
          <a:stretch/>
        </p:blipFill>
        <p:spPr>
          <a:xfrm>
            <a:off x="3523488" y="10"/>
            <a:ext cx="8668512" cy="6857990"/>
          </a:xfrm>
          <a:prstGeom prst="rect">
            <a:avLst/>
          </a:prstGeom>
        </p:spPr>
      </p:pic>
      <p:sp>
        <p:nvSpPr>
          <p:cNvPr id="65" name="Rectangle 64">
            <a:extLst>
              <a:ext uri="{FF2B5EF4-FFF2-40B4-BE49-F238E27FC236}">
                <a16:creationId xmlns:a16="http://schemas.microsoft.com/office/drawing/2014/main" id="{097CD68E-23E3-4007-8847-CD0944C4F7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756601" cy="6858000"/>
          </a:xfrm>
          <a:prstGeom prst="rect">
            <a:avLst/>
          </a:prstGeom>
          <a:gradFill>
            <a:gsLst>
              <a:gs pos="58000">
                <a:schemeClr val="bg1"/>
              </a:gs>
              <a:gs pos="35000">
                <a:schemeClr val="bg1">
                  <a:alpha val="79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7" name="Rectangle 66">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69" name="Rectangle 68">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3977640"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Rectangle 3">
            <a:extLst>
              <a:ext uri="{FF2B5EF4-FFF2-40B4-BE49-F238E27FC236}">
                <a16:creationId xmlns:a16="http://schemas.microsoft.com/office/drawing/2014/main" id="{2735E11C-A66C-134F-75EB-0213C0DB340C}"/>
              </a:ext>
            </a:extLst>
          </p:cNvPr>
          <p:cNvSpPr/>
          <p:nvPr/>
        </p:nvSpPr>
        <p:spPr>
          <a:xfrm>
            <a:off x="0" y="0"/>
            <a:ext cx="427736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4">
            <a:extLst>
              <a:ext uri="{FF2B5EF4-FFF2-40B4-BE49-F238E27FC236}">
                <a16:creationId xmlns:a16="http://schemas.microsoft.com/office/drawing/2014/main" id="{CBEAD75D-D009-7532-164E-08275CFABDC8}"/>
              </a:ext>
            </a:extLst>
          </p:cNvPr>
          <p:cNvSpPr/>
          <p:nvPr/>
        </p:nvSpPr>
        <p:spPr>
          <a:xfrm>
            <a:off x="4286504" y="-10"/>
            <a:ext cx="7905496" cy="6858000"/>
          </a:xfrm>
          <a:prstGeom prst="rect">
            <a:avLst/>
          </a:pr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CE225259-DDA4-1F44-A5D1-88B870F28089}"/>
              </a:ext>
            </a:extLst>
          </p:cNvPr>
          <p:cNvSpPr>
            <a:spLocks noGrp="1"/>
          </p:cNvSpPr>
          <p:nvPr>
            <p:ph type="ctrTitle"/>
          </p:nvPr>
        </p:nvSpPr>
        <p:spPr>
          <a:xfrm>
            <a:off x="477980" y="566945"/>
            <a:ext cx="7436662" cy="703549"/>
          </a:xfrm>
        </p:spPr>
        <p:txBody>
          <a:bodyPr anchor="ctr">
            <a:normAutofit/>
          </a:bodyPr>
          <a:lstStyle/>
          <a:p>
            <a:pPr algn="l"/>
            <a:r>
              <a:rPr lang="en-US" sz="4000" dirty="0"/>
              <a:t>Paul is again protected</a:t>
            </a:r>
            <a:endParaRPr lang="en-US" sz="4000" dirty="0">
              <a:latin typeface="Britannic Bold" panose="020B0903060703020204" pitchFamily="34" charset="0"/>
            </a:endParaRPr>
          </a:p>
        </p:txBody>
      </p:sp>
      <p:sp>
        <p:nvSpPr>
          <p:cNvPr id="3" name="Subtitle 2">
            <a:extLst>
              <a:ext uri="{FF2B5EF4-FFF2-40B4-BE49-F238E27FC236}">
                <a16:creationId xmlns:a16="http://schemas.microsoft.com/office/drawing/2014/main" id="{E01E688C-635D-DC1B-B1DB-E8C3556D16C5}"/>
              </a:ext>
            </a:extLst>
          </p:cNvPr>
          <p:cNvSpPr>
            <a:spLocks noGrp="1"/>
          </p:cNvSpPr>
          <p:nvPr>
            <p:ph type="subTitle" idx="1"/>
          </p:nvPr>
        </p:nvSpPr>
        <p:spPr>
          <a:xfrm>
            <a:off x="365759" y="1666240"/>
            <a:ext cx="11345211" cy="4876800"/>
          </a:xfrm>
        </p:spPr>
        <p:txBody>
          <a:bodyPr>
            <a:normAutofit/>
          </a:bodyPr>
          <a:lstStyle/>
          <a:p>
            <a:pPr marL="457200" indent="-457200" algn="l">
              <a:buClr>
                <a:srgbClr val="FF0000"/>
              </a:buClr>
              <a:buFont typeface="Georgia" panose="02040502050405020303" pitchFamily="18" charset="0"/>
              <a:buChar char="—"/>
            </a:pPr>
            <a:r>
              <a:rPr lang="en-US" sz="3600" dirty="0">
                <a:latin typeface="Georgia" panose="02040502050405020303" pitchFamily="18" charset="0"/>
              </a:rPr>
              <a:t>27:42-44 </a:t>
            </a:r>
            <a:r>
              <a:rPr lang="en-US" sz="3200" dirty="0"/>
              <a:t>And the soldiers’ plan was to kill the prisoners, lest any of them should swim away and escape. </a:t>
            </a:r>
            <a:r>
              <a:rPr lang="en-US" sz="3200" baseline="30000" dirty="0"/>
              <a:t>43 </a:t>
            </a:r>
            <a:r>
              <a:rPr lang="en-US" sz="3200" dirty="0"/>
              <a:t>But the centurion, wanting to save Paul, kept them from </a:t>
            </a:r>
            <a:r>
              <a:rPr lang="en-US" sz="3200" i="1" dirty="0"/>
              <a:t>their</a:t>
            </a:r>
            <a:r>
              <a:rPr lang="en-US" sz="3200" dirty="0"/>
              <a:t> purpose, and commanded that those who could swim should jump </a:t>
            </a:r>
            <a:r>
              <a:rPr lang="en-US" sz="3200" i="1" dirty="0"/>
              <a:t>overboard</a:t>
            </a:r>
            <a:r>
              <a:rPr lang="en-US" sz="3200" dirty="0"/>
              <a:t> first and get to land, </a:t>
            </a:r>
            <a:r>
              <a:rPr lang="en-US" sz="3200" baseline="30000" dirty="0"/>
              <a:t>44 </a:t>
            </a:r>
            <a:r>
              <a:rPr lang="en-US" sz="3200" dirty="0"/>
              <a:t>and the rest, some on boards and some on </a:t>
            </a:r>
            <a:r>
              <a:rPr lang="en-US" sz="3200" i="1" dirty="0"/>
              <a:t>parts</a:t>
            </a:r>
            <a:r>
              <a:rPr lang="en-US" sz="3200" dirty="0"/>
              <a:t> of the ship. And so it was that they all escaped safely to land.</a:t>
            </a:r>
            <a:endParaRPr lang="en-US" sz="3200" dirty="0">
              <a:latin typeface="Georgia" panose="02040502050405020303" pitchFamily="18" charset="0"/>
            </a:endParaRPr>
          </a:p>
        </p:txBody>
      </p:sp>
    </p:spTree>
    <p:extLst>
      <p:ext uri="{BB962C8B-B14F-4D97-AF65-F5344CB8AC3E}">
        <p14:creationId xmlns:p14="http://schemas.microsoft.com/office/powerpoint/2010/main" val="429111250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picture containing text, water, wave&#10;&#10;Description automatically generated">
            <a:extLst>
              <a:ext uri="{FF2B5EF4-FFF2-40B4-BE49-F238E27FC236}">
                <a16:creationId xmlns:a16="http://schemas.microsoft.com/office/drawing/2014/main" id="{DBB971A4-AAD5-06EF-BF90-DFAD85B70EE3}"/>
              </a:ext>
            </a:extLst>
          </p:cNvPr>
          <p:cNvPicPr>
            <a:picLocks noChangeAspect="1"/>
          </p:cNvPicPr>
          <p:nvPr/>
        </p:nvPicPr>
        <p:blipFill rotWithShape="1">
          <a:blip r:embed="rId2">
            <a:extLst>
              <a:ext uri="{28A0092B-C50C-407E-A947-70E740481C1C}">
                <a14:useLocalDpi xmlns:a14="http://schemas.microsoft.com/office/drawing/2010/main" val="0"/>
              </a:ext>
            </a:extLst>
          </a:blip>
          <a:srcRect l="1158" t="1373" r="1367" b="22814"/>
          <a:stretch/>
        </p:blipFill>
        <p:spPr>
          <a:xfrm>
            <a:off x="0" y="1"/>
            <a:ext cx="12192000" cy="6858000"/>
          </a:xfrm>
          <a:prstGeom prst="rect">
            <a:avLst/>
          </a:prstGeom>
        </p:spPr>
      </p:pic>
      <p:sp>
        <p:nvSpPr>
          <p:cNvPr id="6" name="TextBox 5">
            <a:extLst>
              <a:ext uri="{FF2B5EF4-FFF2-40B4-BE49-F238E27FC236}">
                <a16:creationId xmlns:a16="http://schemas.microsoft.com/office/drawing/2014/main" id="{4FB8591A-8D4B-D067-6C31-290F3EEB9695}"/>
              </a:ext>
            </a:extLst>
          </p:cNvPr>
          <p:cNvSpPr txBox="1"/>
          <p:nvPr/>
        </p:nvSpPr>
        <p:spPr>
          <a:xfrm>
            <a:off x="2169380" y="5544521"/>
            <a:ext cx="8059783" cy="1138773"/>
          </a:xfrm>
          <a:prstGeom prst="rect">
            <a:avLst/>
          </a:prstGeom>
          <a:solidFill>
            <a:schemeClr val="bg1"/>
          </a:solidFill>
        </p:spPr>
        <p:txBody>
          <a:bodyPr wrap="square" rtlCol="0">
            <a:spAutoFit/>
          </a:bodyPr>
          <a:lstStyle/>
          <a:p>
            <a:pPr algn="ctr"/>
            <a:r>
              <a:rPr lang="en-US" sz="3400" dirty="0">
                <a:latin typeface="Georgia" panose="02040502050405020303" pitchFamily="18" charset="0"/>
              </a:rPr>
              <a:t>All 276 persons on the ship make it to shore.. Not one single person is lost</a:t>
            </a:r>
          </a:p>
        </p:txBody>
      </p:sp>
    </p:spTree>
    <p:extLst>
      <p:ext uri="{BB962C8B-B14F-4D97-AF65-F5344CB8AC3E}">
        <p14:creationId xmlns:p14="http://schemas.microsoft.com/office/powerpoint/2010/main" val="379848005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4" name="Rectangle 83">
            <a:extLst>
              <a:ext uri="{FF2B5EF4-FFF2-40B4-BE49-F238E27FC236}">
                <a16:creationId xmlns:a16="http://schemas.microsoft.com/office/drawing/2014/main" id="{C1DD1A8A-57D5-4A81-AD04-532B043C56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descr="A picture containing text&#10;&#10;Description automatically generated">
            <a:extLst>
              <a:ext uri="{FF2B5EF4-FFF2-40B4-BE49-F238E27FC236}">
                <a16:creationId xmlns:a16="http://schemas.microsoft.com/office/drawing/2014/main" id="{50A037EE-5DE6-0A9B-CA1B-C08135FC2941}"/>
              </a:ext>
            </a:extLst>
          </p:cNvPr>
          <p:cNvPicPr>
            <a:picLocks noChangeAspect="1"/>
          </p:cNvPicPr>
          <p:nvPr/>
        </p:nvPicPr>
        <p:blipFill rotWithShape="1">
          <a:blip r:embed="rId2">
            <a:extLst>
              <a:ext uri="{28A0092B-C50C-407E-A947-70E740481C1C}">
                <a14:useLocalDpi xmlns:a14="http://schemas.microsoft.com/office/drawing/2010/main" val="0"/>
              </a:ext>
            </a:extLst>
          </a:blip>
          <a:srcRect t="10694" r="2" b="2"/>
          <a:stretch/>
        </p:blipFill>
        <p:spPr>
          <a:xfrm>
            <a:off x="31726" y="1395"/>
            <a:ext cx="12191999" cy="6857990"/>
          </a:xfrm>
          <a:prstGeom prst="rect">
            <a:avLst/>
          </a:prstGeom>
        </p:spPr>
      </p:pic>
      <p:sp>
        <p:nvSpPr>
          <p:cNvPr id="86" name="Rectangle 85">
            <a:extLst>
              <a:ext uri="{FF2B5EF4-FFF2-40B4-BE49-F238E27FC236}">
                <a16:creationId xmlns:a16="http://schemas.microsoft.com/office/drawing/2014/main" id="{007891EC-4501-44ED-A8C8-B11B6DB767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7602"/>
            <a:ext cx="12191999" cy="3162146"/>
          </a:xfrm>
          <a:prstGeom prst="rect">
            <a:avLst/>
          </a:prstGeom>
          <a:gradFill flip="none" rotWithShape="1">
            <a:gsLst>
              <a:gs pos="0">
                <a:srgbClr val="000000">
                  <a:alpha val="0"/>
                </a:srgbClr>
              </a:gs>
              <a:gs pos="25000">
                <a:srgbClr val="000000">
                  <a:alpha val="15000"/>
                </a:srgbClr>
              </a:gs>
              <a:gs pos="75000">
                <a:srgbClr val="000000">
                  <a:alpha val="15000"/>
                </a:srgbClr>
              </a:gs>
              <a:gs pos="50000">
                <a:srgbClr val="000000">
                  <a:alpha val="30000"/>
                </a:srgbClr>
              </a:gs>
              <a:gs pos="100000">
                <a:srgbClr val="000000">
                  <a:alpha val="0"/>
                </a:srgb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a:extLst>
              <a:ext uri="{FF2B5EF4-FFF2-40B4-BE49-F238E27FC236}">
                <a16:creationId xmlns:a16="http://schemas.microsoft.com/office/drawing/2014/main" id="{BD3DA660-C369-5882-903C-6FAFAEB60988}"/>
              </a:ext>
            </a:extLst>
          </p:cNvPr>
          <p:cNvSpPr/>
          <p:nvPr/>
        </p:nvSpPr>
        <p:spPr>
          <a:xfrm>
            <a:off x="15863" y="4876439"/>
            <a:ext cx="12188951" cy="1911452"/>
          </a:xfrm>
          <a:prstGeom prst="rect">
            <a:avLst/>
          </a:pr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2" name="Title 1">
            <a:extLst>
              <a:ext uri="{FF2B5EF4-FFF2-40B4-BE49-F238E27FC236}">
                <a16:creationId xmlns:a16="http://schemas.microsoft.com/office/drawing/2014/main" id="{CE225259-DDA4-1F44-A5D1-88B870F28089}"/>
              </a:ext>
            </a:extLst>
          </p:cNvPr>
          <p:cNvSpPr>
            <a:spLocks noGrp="1"/>
          </p:cNvSpPr>
          <p:nvPr>
            <p:ph type="ctrTitle"/>
          </p:nvPr>
        </p:nvSpPr>
        <p:spPr>
          <a:xfrm>
            <a:off x="973835" y="5235034"/>
            <a:ext cx="10058400" cy="731845"/>
          </a:xfrm>
          <a:effectLst/>
        </p:spPr>
        <p:txBody>
          <a:bodyPr anchor="ctr">
            <a:normAutofit/>
          </a:bodyPr>
          <a:lstStyle/>
          <a:p>
            <a:r>
              <a:rPr lang="en-US" sz="4400" dirty="0">
                <a:latin typeface="Britannic Bold" panose="020B0903060703020204" pitchFamily="34" charset="0"/>
              </a:rPr>
              <a:t>Paul’s Voyage to Rome</a:t>
            </a:r>
          </a:p>
        </p:txBody>
      </p:sp>
      <p:sp>
        <p:nvSpPr>
          <p:cNvPr id="3" name="Subtitle 2">
            <a:extLst>
              <a:ext uri="{FF2B5EF4-FFF2-40B4-BE49-F238E27FC236}">
                <a16:creationId xmlns:a16="http://schemas.microsoft.com/office/drawing/2014/main" id="{E01E688C-635D-DC1B-B1DB-E8C3556D16C5}"/>
              </a:ext>
            </a:extLst>
          </p:cNvPr>
          <p:cNvSpPr>
            <a:spLocks noGrp="1"/>
          </p:cNvSpPr>
          <p:nvPr>
            <p:ph type="subTitle" idx="1"/>
          </p:nvPr>
        </p:nvSpPr>
        <p:spPr>
          <a:xfrm>
            <a:off x="790392" y="5832165"/>
            <a:ext cx="10058400" cy="597563"/>
          </a:xfrm>
          <a:effectLst/>
        </p:spPr>
        <p:txBody>
          <a:bodyPr>
            <a:normAutofit/>
          </a:bodyPr>
          <a:lstStyle/>
          <a:p>
            <a:r>
              <a:rPr lang="en-US" sz="3600" dirty="0">
                <a:latin typeface="Georgia" panose="02040502050405020303" pitchFamily="18" charset="0"/>
              </a:rPr>
              <a:t>Acts 27:1-44</a:t>
            </a:r>
          </a:p>
        </p:txBody>
      </p:sp>
    </p:spTree>
    <p:extLst>
      <p:ext uri="{BB962C8B-B14F-4D97-AF65-F5344CB8AC3E}">
        <p14:creationId xmlns:p14="http://schemas.microsoft.com/office/powerpoint/2010/main" val="24763496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Map&#10;&#10;Description automatically generated">
            <a:extLst>
              <a:ext uri="{FF2B5EF4-FFF2-40B4-BE49-F238E27FC236}">
                <a16:creationId xmlns:a16="http://schemas.microsoft.com/office/drawing/2014/main" id="{8A7C5EEC-E202-C24E-A756-600626E2627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 name="Arrow: Notched Right 3">
            <a:extLst>
              <a:ext uri="{FF2B5EF4-FFF2-40B4-BE49-F238E27FC236}">
                <a16:creationId xmlns:a16="http://schemas.microsoft.com/office/drawing/2014/main" id="{37B8E34C-780C-30A3-2DCE-39142C8C7079}"/>
              </a:ext>
            </a:extLst>
          </p:cNvPr>
          <p:cNvSpPr/>
          <p:nvPr/>
        </p:nvSpPr>
        <p:spPr>
          <a:xfrm rot="20660923" flipV="1">
            <a:off x="5747276" y="6275066"/>
            <a:ext cx="1392512" cy="473084"/>
          </a:xfrm>
          <a:prstGeom prst="notched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Arrow: Notched Right 4">
            <a:extLst>
              <a:ext uri="{FF2B5EF4-FFF2-40B4-BE49-F238E27FC236}">
                <a16:creationId xmlns:a16="http://schemas.microsoft.com/office/drawing/2014/main" id="{675E74EB-1421-2B52-9C9C-228187D3DFA3}"/>
              </a:ext>
            </a:extLst>
          </p:cNvPr>
          <p:cNvSpPr/>
          <p:nvPr/>
        </p:nvSpPr>
        <p:spPr>
          <a:xfrm rot="19430298" flipV="1">
            <a:off x="6568926" y="6275065"/>
            <a:ext cx="1392512" cy="473084"/>
          </a:xfrm>
          <a:prstGeom prst="notched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Arrow: Notched Right 5">
            <a:extLst>
              <a:ext uri="{FF2B5EF4-FFF2-40B4-BE49-F238E27FC236}">
                <a16:creationId xmlns:a16="http://schemas.microsoft.com/office/drawing/2014/main" id="{991C5AFE-B228-DD8F-CB0A-EB8D14CF27C8}"/>
              </a:ext>
            </a:extLst>
          </p:cNvPr>
          <p:cNvSpPr/>
          <p:nvPr/>
        </p:nvSpPr>
        <p:spPr>
          <a:xfrm rot="18442727" flipV="1">
            <a:off x="7443627" y="5318042"/>
            <a:ext cx="648947" cy="415553"/>
          </a:xfrm>
          <a:prstGeom prst="notched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a:extLst>
              <a:ext uri="{FF2B5EF4-FFF2-40B4-BE49-F238E27FC236}">
                <a16:creationId xmlns:a16="http://schemas.microsoft.com/office/drawing/2014/main" id="{6A54715C-7B4A-070C-C8F5-CC23A9AE1D91}"/>
              </a:ext>
            </a:extLst>
          </p:cNvPr>
          <p:cNvSpPr/>
          <p:nvPr/>
        </p:nvSpPr>
        <p:spPr>
          <a:xfrm>
            <a:off x="3373121" y="117566"/>
            <a:ext cx="3190360" cy="831218"/>
          </a:xfrm>
          <a:prstGeom prst="ellipse">
            <a:avLst/>
          </a:prstGeom>
          <a:noFill/>
          <a:ln w="635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829678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63" name="Rectangle 62">
            <a:extLst>
              <a:ext uri="{FF2B5EF4-FFF2-40B4-BE49-F238E27FC236}">
                <a16:creationId xmlns:a16="http://schemas.microsoft.com/office/drawing/2014/main" id="{E91DC736-0EF8-4F87-9146-EBF1D2EE4D3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descr="A picture containing text&#10;&#10;Description automatically generated">
            <a:extLst>
              <a:ext uri="{FF2B5EF4-FFF2-40B4-BE49-F238E27FC236}">
                <a16:creationId xmlns:a16="http://schemas.microsoft.com/office/drawing/2014/main" id="{50A037EE-5DE6-0A9B-CA1B-C08135FC2941}"/>
              </a:ext>
            </a:extLst>
          </p:cNvPr>
          <p:cNvPicPr>
            <a:picLocks noChangeAspect="1"/>
          </p:cNvPicPr>
          <p:nvPr/>
        </p:nvPicPr>
        <p:blipFill rotWithShape="1">
          <a:blip r:embed="rId2">
            <a:extLst>
              <a:ext uri="{28A0092B-C50C-407E-A947-70E740481C1C}">
                <a14:useLocalDpi xmlns:a14="http://schemas.microsoft.com/office/drawing/2010/main" val="0"/>
              </a:ext>
            </a:extLst>
          </a:blip>
          <a:srcRect r="20385" b="-1"/>
          <a:stretch/>
        </p:blipFill>
        <p:spPr>
          <a:xfrm>
            <a:off x="3523488" y="10"/>
            <a:ext cx="8668512" cy="6857990"/>
          </a:xfrm>
          <a:prstGeom prst="rect">
            <a:avLst/>
          </a:prstGeom>
        </p:spPr>
      </p:pic>
      <p:sp>
        <p:nvSpPr>
          <p:cNvPr id="65" name="Rectangle 64">
            <a:extLst>
              <a:ext uri="{FF2B5EF4-FFF2-40B4-BE49-F238E27FC236}">
                <a16:creationId xmlns:a16="http://schemas.microsoft.com/office/drawing/2014/main" id="{097CD68E-23E3-4007-8847-CD0944C4F7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756601" cy="6858000"/>
          </a:xfrm>
          <a:prstGeom prst="rect">
            <a:avLst/>
          </a:prstGeom>
          <a:gradFill>
            <a:gsLst>
              <a:gs pos="58000">
                <a:schemeClr val="bg1"/>
              </a:gs>
              <a:gs pos="35000">
                <a:schemeClr val="bg1">
                  <a:alpha val="79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7" name="Rectangle 66">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69" name="Rectangle 68">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3977640"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Rectangle 3">
            <a:extLst>
              <a:ext uri="{FF2B5EF4-FFF2-40B4-BE49-F238E27FC236}">
                <a16:creationId xmlns:a16="http://schemas.microsoft.com/office/drawing/2014/main" id="{2735E11C-A66C-134F-75EB-0213C0DB340C}"/>
              </a:ext>
            </a:extLst>
          </p:cNvPr>
          <p:cNvSpPr/>
          <p:nvPr/>
        </p:nvSpPr>
        <p:spPr>
          <a:xfrm>
            <a:off x="0" y="0"/>
            <a:ext cx="427736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4">
            <a:extLst>
              <a:ext uri="{FF2B5EF4-FFF2-40B4-BE49-F238E27FC236}">
                <a16:creationId xmlns:a16="http://schemas.microsoft.com/office/drawing/2014/main" id="{CBEAD75D-D009-7532-164E-08275CFABDC8}"/>
              </a:ext>
            </a:extLst>
          </p:cNvPr>
          <p:cNvSpPr/>
          <p:nvPr/>
        </p:nvSpPr>
        <p:spPr>
          <a:xfrm>
            <a:off x="4286504" y="-10"/>
            <a:ext cx="7905496" cy="6858000"/>
          </a:xfrm>
          <a:prstGeom prst="rect">
            <a:avLst/>
          </a:pr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CE225259-DDA4-1F44-A5D1-88B870F28089}"/>
              </a:ext>
            </a:extLst>
          </p:cNvPr>
          <p:cNvSpPr>
            <a:spLocks noGrp="1"/>
          </p:cNvSpPr>
          <p:nvPr>
            <p:ph type="ctrTitle"/>
          </p:nvPr>
        </p:nvSpPr>
        <p:spPr>
          <a:xfrm>
            <a:off x="477980" y="566945"/>
            <a:ext cx="6451139" cy="703549"/>
          </a:xfrm>
        </p:spPr>
        <p:txBody>
          <a:bodyPr anchor="ctr">
            <a:normAutofit/>
          </a:bodyPr>
          <a:lstStyle/>
          <a:p>
            <a:pPr algn="l"/>
            <a:r>
              <a:rPr lang="en-US" sz="4000" dirty="0"/>
              <a:t>Prevailing NW winds</a:t>
            </a:r>
            <a:endParaRPr lang="en-US" sz="4000" dirty="0">
              <a:latin typeface="Britannic Bold" panose="020B0903060703020204" pitchFamily="34" charset="0"/>
            </a:endParaRPr>
          </a:p>
        </p:txBody>
      </p:sp>
      <p:sp>
        <p:nvSpPr>
          <p:cNvPr id="3" name="Subtitle 2">
            <a:extLst>
              <a:ext uri="{FF2B5EF4-FFF2-40B4-BE49-F238E27FC236}">
                <a16:creationId xmlns:a16="http://schemas.microsoft.com/office/drawing/2014/main" id="{E01E688C-635D-DC1B-B1DB-E8C3556D16C5}"/>
              </a:ext>
            </a:extLst>
          </p:cNvPr>
          <p:cNvSpPr>
            <a:spLocks noGrp="1"/>
          </p:cNvSpPr>
          <p:nvPr>
            <p:ph type="subTitle" idx="1"/>
          </p:nvPr>
        </p:nvSpPr>
        <p:spPr>
          <a:xfrm>
            <a:off x="477980" y="1737361"/>
            <a:ext cx="11124740" cy="4494956"/>
          </a:xfrm>
        </p:spPr>
        <p:txBody>
          <a:bodyPr>
            <a:normAutofit/>
          </a:bodyPr>
          <a:lstStyle/>
          <a:p>
            <a:pPr marL="457200" indent="-457200" algn="l">
              <a:buClr>
                <a:srgbClr val="FF0000"/>
              </a:buClr>
              <a:buFont typeface="Georgia" panose="02040502050405020303" pitchFamily="18" charset="0"/>
              <a:buChar char="—"/>
            </a:pPr>
            <a:r>
              <a:rPr lang="en-US" sz="3600" dirty="0">
                <a:latin typeface="Georgia" panose="02040502050405020303" pitchFamily="18" charset="0"/>
              </a:rPr>
              <a:t>27:4-5 </a:t>
            </a:r>
            <a:r>
              <a:rPr lang="en-US" sz="3200" dirty="0"/>
              <a:t>When we had put to sea from there, we sailed under </a:t>
            </a:r>
            <a:r>
              <a:rPr lang="en-US" sz="3200" i="1" dirty="0"/>
              <a:t>the shelter of</a:t>
            </a:r>
            <a:r>
              <a:rPr lang="en-US" sz="3200" dirty="0"/>
              <a:t> Cyprus, because the winds were contrary. </a:t>
            </a:r>
            <a:r>
              <a:rPr lang="en-US" sz="3200" baseline="30000" dirty="0"/>
              <a:t>5 </a:t>
            </a:r>
            <a:r>
              <a:rPr lang="en-US" sz="3200" dirty="0"/>
              <a:t>And when we had sailed over the sea which is off Cilicia and Pamphylia, we came to Myra, </a:t>
            </a:r>
            <a:r>
              <a:rPr lang="en-US" sz="3200" i="1" dirty="0"/>
              <a:t>a city</a:t>
            </a:r>
            <a:r>
              <a:rPr lang="en-US" sz="3200" dirty="0"/>
              <a:t> of Lycia. </a:t>
            </a:r>
            <a:r>
              <a:rPr lang="en-US" sz="3200" baseline="30000" dirty="0"/>
              <a:t>6 </a:t>
            </a:r>
            <a:r>
              <a:rPr lang="en-US" sz="3200" dirty="0"/>
              <a:t>There the centurion found an Alexandrian ship sailing to Italy, and he put us on board.</a:t>
            </a:r>
            <a:endParaRPr lang="en-US" sz="3200" dirty="0">
              <a:latin typeface="Georgia" panose="02040502050405020303" pitchFamily="18" charset="0"/>
            </a:endParaRPr>
          </a:p>
        </p:txBody>
      </p:sp>
    </p:spTree>
    <p:extLst>
      <p:ext uri="{BB962C8B-B14F-4D97-AF65-F5344CB8AC3E}">
        <p14:creationId xmlns:p14="http://schemas.microsoft.com/office/powerpoint/2010/main" val="14293762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Map&#10;&#10;Description automatically generated">
            <a:extLst>
              <a:ext uri="{FF2B5EF4-FFF2-40B4-BE49-F238E27FC236}">
                <a16:creationId xmlns:a16="http://schemas.microsoft.com/office/drawing/2014/main" id="{8D8084B8-859E-F4C1-2CC9-D2F92E558F9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pic>
        <p:nvPicPr>
          <p:cNvPr id="3" name="Picture 2" descr="Map&#10;&#10;Description automatically generated">
            <a:extLst>
              <a:ext uri="{FF2B5EF4-FFF2-40B4-BE49-F238E27FC236}">
                <a16:creationId xmlns:a16="http://schemas.microsoft.com/office/drawing/2014/main" id="{9D9B8768-7789-4A3B-F6DC-217BB6E6EAA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 name="Arrow: Notched Right 3">
            <a:extLst>
              <a:ext uri="{FF2B5EF4-FFF2-40B4-BE49-F238E27FC236}">
                <a16:creationId xmlns:a16="http://schemas.microsoft.com/office/drawing/2014/main" id="{A053540F-594D-A4B6-3781-F8F59B2EBD9A}"/>
              </a:ext>
            </a:extLst>
          </p:cNvPr>
          <p:cNvSpPr/>
          <p:nvPr/>
        </p:nvSpPr>
        <p:spPr>
          <a:xfrm rot="862685">
            <a:off x="4092852" y="1867937"/>
            <a:ext cx="3712490" cy="1076235"/>
          </a:xfrm>
          <a:prstGeom prst="notched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Arrow: Notched Right 4">
            <a:extLst>
              <a:ext uri="{FF2B5EF4-FFF2-40B4-BE49-F238E27FC236}">
                <a16:creationId xmlns:a16="http://schemas.microsoft.com/office/drawing/2014/main" id="{A60C21A3-0C30-F7FE-290F-BAD01FC3644B}"/>
              </a:ext>
            </a:extLst>
          </p:cNvPr>
          <p:cNvSpPr/>
          <p:nvPr/>
        </p:nvSpPr>
        <p:spPr>
          <a:xfrm rot="1206105">
            <a:off x="2949798" y="3061070"/>
            <a:ext cx="2700965" cy="956823"/>
          </a:xfrm>
          <a:prstGeom prst="notched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589373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63" name="Rectangle 62">
            <a:extLst>
              <a:ext uri="{FF2B5EF4-FFF2-40B4-BE49-F238E27FC236}">
                <a16:creationId xmlns:a16="http://schemas.microsoft.com/office/drawing/2014/main" id="{E91DC736-0EF8-4F87-9146-EBF1D2EE4D3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descr="A picture containing text&#10;&#10;Description automatically generated">
            <a:extLst>
              <a:ext uri="{FF2B5EF4-FFF2-40B4-BE49-F238E27FC236}">
                <a16:creationId xmlns:a16="http://schemas.microsoft.com/office/drawing/2014/main" id="{50A037EE-5DE6-0A9B-CA1B-C08135FC2941}"/>
              </a:ext>
            </a:extLst>
          </p:cNvPr>
          <p:cNvPicPr>
            <a:picLocks noChangeAspect="1"/>
          </p:cNvPicPr>
          <p:nvPr/>
        </p:nvPicPr>
        <p:blipFill rotWithShape="1">
          <a:blip r:embed="rId2">
            <a:extLst>
              <a:ext uri="{28A0092B-C50C-407E-A947-70E740481C1C}">
                <a14:useLocalDpi xmlns:a14="http://schemas.microsoft.com/office/drawing/2010/main" val="0"/>
              </a:ext>
            </a:extLst>
          </a:blip>
          <a:srcRect r="20385" b="-1"/>
          <a:stretch/>
        </p:blipFill>
        <p:spPr>
          <a:xfrm>
            <a:off x="3523488" y="10"/>
            <a:ext cx="8668512" cy="6857990"/>
          </a:xfrm>
          <a:prstGeom prst="rect">
            <a:avLst/>
          </a:prstGeom>
        </p:spPr>
      </p:pic>
      <p:sp>
        <p:nvSpPr>
          <p:cNvPr id="65" name="Rectangle 64">
            <a:extLst>
              <a:ext uri="{FF2B5EF4-FFF2-40B4-BE49-F238E27FC236}">
                <a16:creationId xmlns:a16="http://schemas.microsoft.com/office/drawing/2014/main" id="{097CD68E-23E3-4007-8847-CD0944C4F7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756601" cy="6858000"/>
          </a:xfrm>
          <a:prstGeom prst="rect">
            <a:avLst/>
          </a:prstGeom>
          <a:gradFill>
            <a:gsLst>
              <a:gs pos="58000">
                <a:schemeClr val="bg1"/>
              </a:gs>
              <a:gs pos="35000">
                <a:schemeClr val="bg1">
                  <a:alpha val="79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7" name="Rectangle 66">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69" name="Rectangle 68">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3977640"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Rectangle 3">
            <a:extLst>
              <a:ext uri="{FF2B5EF4-FFF2-40B4-BE49-F238E27FC236}">
                <a16:creationId xmlns:a16="http://schemas.microsoft.com/office/drawing/2014/main" id="{2735E11C-A66C-134F-75EB-0213C0DB340C}"/>
              </a:ext>
            </a:extLst>
          </p:cNvPr>
          <p:cNvSpPr/>
          <p:nvPr/>
        </p:nvSpPr>
        <p:spPr>
          <a:xfrm>
            <a:off x="0" y="0"/>
            <a:ext cx="427736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4">
            <a:extLst>
              <a:ext uri="{FF2B5EF4-FFF2-40B4-BE49-F238E27FC236}">
                <a16:creationId xmlns:a16="http://schemas.microsoft.com/office/drawing/2014/main" id="{CBEAD75D-D009-7532-164E-08275CFABDC8}"/>
              </a:ext>
            </a:extLst>
          </p:cNvPr>
          <p:cNvSpPr/>
          <p:nvPr/>
        </p:nvSpPr>
        <p:spPr>
          <a:xfrm>
            <a:off x="4286504" y="-10"/>
            <a:ext cx="7905496" cy="6858000"/>
          </a:xfrm>
          <a:prstGeom prst="rect">
            <a:avLst/>
          </a:pr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CE225259-DDA4-1F44-A5D1-88B870F28089}"/>
              </a:ext>
            </a:extLst>
          </p:cNvPr>
          <p:cNvSpPr>
            <a:spLocks noGrp="1"/>
          </p:cNvSpPr>
          <p:nvPr>
            <p:ph type="ctrTitle"/>
          </p:nvPr>
        </p:nvSpPr>
        <p:spPr>
          <a:xfrm>
            <a:off x="477980" y="566945"/>
            <a:ext cx="6451139" cy="703549"/>
          </a:xfrm>
        </p:spPr>
        <p:txBody>
          <a:bodyPr anchor="ctr">
            <a:normAutofit/>
          </a:bodyPr>
          <a:lstStyle/>
          <a:p>
            <a:pPr algn="l"/>
            <a:r>
              <a:rPr lang="en-US" sz="4000" dirty="0">
                <a:latin typeface="Britannic Bold" panose="020B0903060703020204" pitchFamily="34" charset="0"/>
              </a:rPr>
              <a:t>Slow going to Crete</a:t>
            </a:r>
          </a:p>
        </p:txBody>
      </p:sp>
      <p:sp>
        <p:nvSpPr>
          <p:cNvPr id="3" name="Subtitle 2">
            <a:extLst>
              <a:ext uri="{FF2B5EF4-FFF2-40B4-BE49-F238E27FC236}">
                <a16:creationId xmlns:a16="http://schemas.microsoft.com/office/drawing/2014/main" id="{E01E688C-635D-DC1B-B1DB-E8C3556D16C5}"/>
              </a:ext>
            </a:extLst>
          </p:cNvPr>
          <p:cNvSpPr>
            <a:spLocks noGrp="1"/>
          </p:cNvSpPr>
          <p:nvPr>
            <p:ph type="subTitle" idx="1"/>
          </p:nvPr>
        </p:nvSpPr>
        <p:spPr>
          <a:xfrm>
            <a:off x="477980" y="1737361"/>
            <a:ext cx="11124740" cy="4494956"/>
          </a:xfrm>
        </p:spPr>
        <p:txBody>
          <a:bodyPr>
            <a:normAutofit/>
          </a:bodyPr>
          <a:lstStyle/>
          <a:p>
            <a:pPr marL="457200" indent="-457200" algn="l">
              <a:buClr>
                <a:srgbClr val="FF0000"/>
              </a:buClr>
              <a:buFont typeface="Georgia" panose="02040502050405020303" pitchFamily="18" charset="0"/>
              <a:buChar char="—"/>
            </a:pPr>
            <a:r>
              <a:rPr lang="en-US" sz="3600" dirty="0">
                <a:latin typeface="Georgia" panose="02040502050405020303" pitchFamily="18" charset="0"/>
              </a:rPr>
              <a:t>27:7-8 </a:t>
            </a:r>
            <a:r>
              <a:rPr lang="en-US" sz="3200" dirty="0"/>
              <a:t>When we had sailed slowly many days, and arrived with difficulty off Cnidus, the wind not permitting us to proceed, we sailed under </a:t>
            </a:r>
            <a:r>
              <a:rPr lang="en-US" sz="3200" i="1" dirty="0"/>
              <a:t>the shelter of</a:t>
            </a:r>
            <a:r>
              <a:rPr lang="en-US" sz="3200" dirty="0"/>
              <a:t> Crete off </a:t>
            </a:r>
            <a:r>
              <a:rPr lang="en-US" sz="3200" dirty="0" err="1"/>
              <a:t>Salmone</a:t>
            </a:r>
            <a:r>
              <a:rPr lang="en-US" sz="3200" dirty="0"/>
              <a:t>. </a:t>
            </a:r>
            <a:r>
              <a:rPr lang="en-US" sz="3200" baseline="30000" dirty="0"/>
              <a:t>8 </a:t>
            </a:r>
            <a:r>
              <a:rPr lang="en-US" sz="3200" dirty="0"/>
              <a:t>Passing it with difficulty, we came to a place called Fair Havens, near the city </a:t>
            </a:r>
            <a:r>
              <a:rPr lang="en-US" sz="3200" i="1" dirty="0"/>
              <a:t>of</a:t>
            </a:r>
            <a:r>
              <a:rPr lang="en-US" sz="3200" dirty="0"/>
              <a:t> </a:t>
            </a:r>
            <a:r>
              <a:rPr lang="en-US" sz="3200" dirty="0" err="1"/>
              <a:t>Lasea</a:t>
            </a:r>
            <a:r>
              <a:rPr lang="en-US" sz="3200" dirty="0"/>
              <a:t>.</a:t>
            </a:r>
            <a:endParaRPr lang="en-US" sz="3200" dirty="0">
              <a:latin typeface="Georgia" panose="02040502050405020303" pitchFamily="18" charset="0"/>
            </a:endParaRPr>
          </a:p>
        </p:txBody>
      </p:sp>
    </p:spTree>
    <p:extLst>
      <p:ext uri="{BB962C8B-B14F-4D97-AF65-F5344CB8AC3E}">
        <p14:creationId xmlns:p14="http://schemas.microsoft.com/office/powerpoint/2010/main" val="19590989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Map&#10;&#10;Description automatically generated">
            <a:extLst>
              <a:ext uri="{FF2B5EF4-FFF2-40B4-BE49-F238E27FC236}">
                <a16:creationId xmlns:a16="http://schemas.microsoft.com/office/drawing/2014/main" id="{FE7C8E58-D578-21CB-2CC2-9AB35F2C36E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5943" y="0"/>
            <a:ext cx="12192000" cy="6858000"/>
          </a:xfrm>
          <a:prstGeom prst="rect">
            <a:avLst/>
          </a:prstGeom>
        </p:spPr>
      </p:pic>
      <p:sp>
        <p:nvSpPr>
          <p:cNvPr id="3" name="Arrow: Notched Right 2">
            <a:extLst>
              <a:ext uri="{FF2B5EF4-FFF2-40B4-BE49-F238E27FC236}">
                <a16:creationId xmlns:a16="http://schemas.microsoft.com/office/drawing/2014/main" id="{B1973E99-1F77-BE66-2339-597E8BAB4893}"/>
              </a:ext>
            </a:extLst>
          </p:cNvPr>
          <p:cNvSpPr/>
          <p:nvPr/>
        </p:nvSpPr>
        <p:spPr>
          <a:xfrm rot="773555">
            <a:off x="1571175" y="1569885"/>
            <a:ext cx="1987401" cy="842861"/>
          </a:xfrm>
          <a:prstGeom prst="notched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Arrow: Notched Right 3">
            <a:extLst>
              <a:ext uri="{FF2B5EF4-FFF2-40B4-BE49-F238E27FC236}">
                <a16:creationId xmlns:a16="http://schemas.microsoft.com/office/drawing/2014/main" id="{6324DCF4-526E-AA52-62A2-13A984965571}"/>
              </a:ext>
            </a:extLst>
          </p:cNvPr>
          <p:cNvSpPr/>
          <p:nvPr/>
        </p:nvSpPr>
        <p:spPr>
          <a:xfrm rot="773555">
            <a:off x="911576" y="2225150"/>
            <a:ext cx="1751684" cy="797382"/>
          </a:xfrm>
          <a:prstGeom prst="notched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6552254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63" name="Rectangle 62">
            <a:extLst>
              <a:ext uri="{FF2B5EF4-FFF2-40B4-BE49-F238E27FC236}">
                <a16:creationId xmlns:a16="http://schemas.microsoft.com/office/drawing/2014/main" id="{E91DC736-0EF8-4F87-9146-EBF1D2EE4D3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descr="A picture containing text&#10;&#10;Description automatically generated">
            <a:extLst>
              <a:ext uri="{FF2B5EF4-FFF2-40B4-BE49-F238E27FC236}">
                <a16:creationId xmlns:a16="http://schemas.microsoft.com/office/drawing/2014/main" id="{50A037EE-5DE6-0A9B-CA1B-C08135FC2941}"/>
              </a:ext>
            </a:extLst>
          </p:cNvPr>
          <p:cNvPicPr>
            <a:picLocks noChangeAspect="1"/>
          </p:cNvPicPr>
          <p:nvPr/>
        </p:nvPicPr>
        <p:blipFill rotWithShape="1">
          <a:blip r:embed="rId2">
            <a:extLst>
              <a:ext uri="{28A0092B-C50C-407E-A947-70E740481C1C}">
                <a14:useLocalDpi xmlns:a14="http://schemas.microsoft.com/office/drawing/2010/main" val="0"/>
              </a:ext>
            </a:extLst>
          </a:blip>
          <a:srcRect r="20385" b="-1"/>
          <a:stretch/>
        </p:blipFill>
        <p:spPr>
          <a:xfrm>
            <a:off x="3523488" y="10"/>
            <a:ext cx="8668512" cy="6857990"/>
          </a:xfrm>
          <a:prstGeom prst="rect">
            <a:avLst/>
          </a:prstGeom>
        </p:spPr>
      </p:pic>
      <p:sp>
        <p:nvSpPr>
          <p:cNvPr id="65" name="Rectangle 64">
            <a:extLst>
              <a:ext uri="{FF2B5EF4-FFF2-40B4-BE49-F238E27FC236}">
                <a16:creationId xmlns:a16="http://schemas.microsoft.com/office/drawing/2014/main" id="{097CD68E-23E3-4007-8847-CD0944C4F7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756601" cy="6858000"/>
          </a:xfrm>
          <a:prstGeom prst="rect">
            <a:avLst/>
          </a:prstGeom>
          <a:gradFill>
            <a:gsLst>
              <a:gs pos="58000">
                <a:schemeClr val="bg1"/>
              </a:gs>
              <a:gs pos="35000">
                <a:schemeClr val="bg1">
                  <a:alpha val="79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7" name="Rectangle 66">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69" name="Rectangle 68">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3977640"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Rectangle 3">
            <a:extLst>
              <a:ext uri="{FF2B5EF4-FFF2-40B4-BE49-F238E27FC236}">
                <a16:creationId xmlns:a16="http://schemas.microsoft.com/office/drawing/2014/main" id="{2735E11C-A66C-134F-75EB-0213C0DB340C}"/>
              </a:ext>
            </a:extLst>
          </p:cNvPr>
          <p:cNvSpPr/>
          <p:nvPr/>
        </p:nvSpPr>
        <p:spPr>
          <a:xfrm>
            <a:off x="0" y="0"/>
            <a:ext cx="427736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4">
            <a:extLst>
              <a:ext uri="{FF2B5EF4-FFF2-40B4-BE49-F238E27FC236}">
                <a16:creationId xmlns:a16="http://schemas.microsoft.com/office/drawing/2014/main" id="{CBEAD75D-D009-7532-164E-08275CFABDC8}"/>
              </a:ext>
            </a:extLst>
          </p:cNvPr>
          <p:cNvSpPr/>
          <p:nvPr/>
        </p:nvSpPr>
        <p:spPr>
          <a:xfrm>
            <a:off x="4286504" y="-10"/>
            <a:ext cx="7905496" cy="6858000"/>
          </a:xfrm>
          <a:prstGeom prst="rect">
            <a:avLst/>
          </a:pr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CE225259-DDA4-1F44-A5D1-88B870F28089}"/>
              </a:ext>
            </a:extLst>
          </p:cNvPr>
          <p:cNvSpPr>
            <a:spLocks noGrp="1"/>
          </p:cNvSpPr>
          <p:nvPr>
            <p:ph type="ctrTitle"/>
          </p:nvPr>
        </p:nvSpPr>
        <p:spPr>
          <a:xfrm>
            <a:off x="477980" y="566945"/>
            <a:ext cx="6451139" cy="703549"/>
          </a:xfrm>
        </p:spPr>
        <p:txBody>
          <a:bodyPr anchor="ctr">
            <a:normAutofit/>
          </a:bodyPr>
          <a:lstStyle/>
          <a:p>
            <a:pPr algn="l"/>
            <a:r>
              <a:rPr lang="en-US" sz="4000" dirty="0"/>
              <a:t>Paul gives good advice</a:t>
            </a:r>
            <a:endParaRPr lang="en-US" sz="4000" dirty="0">
              <a:latin typeface="Britannic Bold" panose="020B0903060703020204" pitchFamily="34" charset="0"/>
            </a:endParaRPr>
          </a:p>
        </p:txBody>
      </p:sp>
      <p:sp>
        <p:nvSpPr>
          <p:cNvPr id="3" name="Subtitle 2">
            <a:extLst>
              <a:ext uri="{FF2B5EF4-FFF2-40B4-BE49-F238E27FC236}">
                <a16:creationId xmlns:a16="http://schemas.microsoft.com/office/drawing/2014/main" id="{E01E688C-635D-DC1B-B1DB-E8C3556D16C5}"/>
              </a:ext>
            </a:extLst>
          </p:cNvPr>
          <p:cNvSpPr>
            <a:spLocks noGrp="1"/>
          </p:cNvSpPr>
          <p:nvPr>
            <p:ph type="subTitle" idx="1"/>
          </p:nvPr>
        </p:nvSpPr>
        <p:spPr>
          <a:xfrm>
            <a:off x="477980" y="1605281"/>
            <a:ext cx="11124740" cy="4494956"/>
          </a:xfrm>
        </p:spPr>
        <p:txBody>
          <a:bodyPr>
            <a:normAutofit fontScale="92500" lnSpcReduction="10000"/>
          </a:bodyPr>
          <a:lstStyle/>
          <a:p>
            <a:pPr marL="457200" indent="-457200" algn="l">
              <a:buClr>
                <a:srgbClr val="FF0000"/>
              </a:buClr>
              <a:buFont typeface="Georgia" panose="02040502050405020303" pitchFamily="18" charset="0"/>
              <a:buChar char="—"/>
            </a:pPr>
            <a:r>
              <a:rPr lang="en-US" sz="3600" dirty="0">
                <a:latin typeface="Georgia" panose="02040502050405020303" pitchFamily="18" charset="0"/>
              </a:rPr>
              <a:t>27:9-12 </a:t>
            </a:r>
            <a:r>
              <a:rPr lang="en-US" sz="3200" dirty="0"/>
              <a:t>Now when much time had been spent, and sailing was now dangerous because the Fast was already over, Paul advised them, </a:t>
            </a:r>
            <a:r>
              <a:rPr lang="en-US" sz="3200" baseline="30000" dirty="0"/>
              <a:t>10 </a:t>
            </a:r>
            <a:r>
              <a:rPr lang="en-US" sz="3200" dirty="0"/>
              <a:t>saying, “Men, I perceive that this voyage will end with disaster and much loss, not only of the cargo and ship, but also our lives.” </a:t>
            </a:r>
            <a:r>
              <a:rPr lang="en-US" sz="3200" baseline="30000" dirty="0"/>
              <a:t>11 </a:t>
            </a:r>
            <a:r>
              <a:rPr lang="en-US" sz="3200" dirty="0"/>
              <a:t>Nevertheless the centurion was more persuaded by the helmsman and the owner of the ship than by the things spoken by Paul. </a:t>
            </a:r>
            <a:r>
              <a:rPr lang="en-US" sz="3200" baseline="30000" dirty="0"/>
              <a:t>12 </a:t>
            </a:r>
            <a:r>
              <a:rPr lang="en-US" sz="3200" dirty="0"/>
              <a:t>And because the harbor was not suitable to winter in, the majority advised to set sail from there also, if by any means they could reach Phoenix, a harbor of Crete opening toward the southwest and northwest, </a:t>
            </a:r>
            <a:r>
              <a:rPr lang="en-US" sz="3200" i="1" dirty="0"/>
              <a:t>and</a:t>
            </a:r>
            <a:r>
              <a:rPr lang="en-US" sz="3200" dirty="0"/>
              <a:t> winter </a:t>
            </a:r>
            <a:r>
              <a:rPr lang="en-US" sz="3200" i="1" dirty="0"/>
              <a:t>there.</a:t>
            </a:r>
            <a:endParaRPr lang="en-US" sz="3200" dirty="0">
              <a:latin typeface="Georgia" panose="02040502050405020303" pitchFamily="18" charset="0"/>
            </a:endParaRPr>
          </a:p>
        </p:txBody>
      </p:sp>
    </p:spTree>
    <p:extLst>
      <p:ext uri="{BB962C8B-B14F-4D97-AF65-F5344CB8AC3E}">
        <p14:creationId xmlns:p14="http://schemas.microsoft.com/office/powerpoint/2010/main" val="9626477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Map&#10;&#10;Description automatically generated">
            <a:extLst>
              <a:ext uri="{FF2B5EF4-FFF2-40B4-BE49-F238E27FC236}">
                <a16:creationId xmlns:a16="http://schemas.microsoft.com/office/drawing/2014/main" id="{ED7B5604-343D-8F13-F8A6-66764A81CA93}"/>
              </a:ext>
            </a:extLst>
          </p:cNvPr>
          <p:cNvPicPr>
            <a:picLocks noChangeAspect="1"/>
          </p:cNvPicPr>
          <p:nvPr/>
        </p:nvPicPr>
        <p:blipFill rotWithShape="1">
          <a:blip r:embed="rId2">
            <a:extLst>
              <a:ext uri="{28A0092B-C50C-407E-A947-70E740481C1C}">
                <a14:useLocalDpi xmlns:a14="http://schemas.microsoft.com/office/drawing/2010/main" val="0"/>
              </a:ext>
            </a:extLst>
          </a:blip>
          <a:srcRect b="8400"/>
          <a:stretch/>
        </p:blipFill>
        <p:spPr>
          <a:xfrm>
            <a:off x="-99621" y="0"/>
            <a:ext cx="12391242" cy="6858000"/>
          </a:xfrm>
          <a:prstGeom prst="rect">
            <a:avLst/>
          </a:prstGeom>
        </p:spPr>
      </p:pic>
    </p:spTree>
    <p:extLst>
      <p:ext uri="{BB962C8B-B14F-4D97-AF65-F5344CB8AC3E}">
        <p14:creationId xmlns:p14="http://schemas.microsoft.com/office/powerpoint/2010/main" val="185290453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1374</TotalTime>
  <Words>1267</Words>
  <Application>Microsoft Office PowerPoint</Application>
  <PresentationFormat>Widescreen</PresentationFormat>
  <Paragraphs>29</Paragraphs>
  <Slides>25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25</vt:i4>
      </vt:variant>
    </vt:vector>
  </HeadingPairs>
  <TitlesOfParts>
    <vt:vector size="30" baseType="lpstr">
      <vt:lpstr>Arial</vt:lpstr>
      <vt:lpstr>Britannic Bold</vt:lpstr>
      <vt:lpstr>Calibri</vt:lpstr>
      <vt:lpstr>Georgia</vt:lpstr>
      <vt:lpstr>Office Theme</vt:lpstr>
      <vt:lpstr>Paul’s Voyage to Rome</vt:lpstr>
      <vt:lpstr>The voyage begins</vt:lpstr>
      <vt:lpstr>PowerPoint Presentation</vt:lpstr>
      <vt:lpstr>Prevailing NW winds</vt:lpstr>
      <vt:lpstr>PowerPoint Presentation</vt:lpstr>
      <vt:lpstr>Slow going to Crete</vt:lpstr>
      <vt:lpstr>PowerPoint Presentation</vt:lpstr>
      <vt:lpstr>Paul gives good advice</vt:lpstr>
      <vt:lpstr>PowerPoint Presentation</vt:lpstr>
      <vt:lpstr>The Wind Changes</vt:lpstr>
      <vt:lpstr>PowerPoint Presentation</vt:lpstr>
      <vt:lpstr>PowerPoint Presentation</vt:lpstr>
      <vt:lpstr>Emergency Measures</vt:lpstr>
      <vt:lpstr>PowerPoint Presentation</vt:lpstr>
      <vt:lpstr>Paul’s message of hope</vt:lpstr>
      <vt:lpstr>PowerPoint Presentation</vt:lpstr>
      <vt:lpstr>Nearing land</vt:lpstr>
      <vt:lpstr>PowerPoint Presentation</vt:lpstr>
      <vt:lpstr>Sailors’ plans prevented</vt:lpstr>
      <vt:lpstr>Paul encourages everyone </vt:lpstr>
      <vt:lpstr>Land is sighted</vt:lpstr>
      <vt:lpstr>PowerPoint Presentation</vt:lpstr>
      <vt:lpstr>Paul is again protected</vt:lpstr>
      <vt:lpstr>PowerPoint Presentation</vt:lpstr>
      <vt:lpstr>Paul’s Voyage to Rome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PAUL BAILEY</dc:creator>
  <cp:lastModifiedBy>PAUL BAILEY</cp:lastModifiedBy>
  <cp:revision>2</cp:revision>
  <dcterms:created xsi:type="dcterms:W3CDTF">2022-08-13T17:37:16Z</dcterms:created>
  <dcterms:modified xsi:type="dcterms:W3CDTF">2022-10-01T23:49:00Z</dcterms:modified>
</cp:coreProperties>
</file>