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78" r:id="rId4"/>
    <p:sldId id="279" r:id="rId5"/>
    <p:sldId id="320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rgbClr val="FFC000"/>
                </a:solidFill>
                <a:latin typeface="+mn-lt"/>
              </a:rPr>
              <a:t>Prayer for a Quiet Tranquil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583340"/>
            <a:ext cx="5872984" cy="707136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2:1-7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446363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Dream of a Quiet Peaceful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3"/>
            <a:ext cx="10485119" cy="4144582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1 Timothy 2:1-4 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2800" dirty="0"/>
              <a:t> Therefore I exhort first of all that supplications, prayers, </a:t>
            </a:r>
            <a:r>
              <a:rPr lang="en-US" sz="2800" dirty="0" err="1"/>
              <a:t>interces-sions</a:t>
            </a:r>
            <a:r>
              <a:rPr lang="en-US" sz="2800" dirty="0"/>
              <a:t>, </a:t>
            </a:r>
            <a:r>
              <a:rPr lang="en-US" sz="2800" i="1" dirty="0"/>
              <a:t>and</a:t>
            </a:r>
            <a:r>
              <a:rPr lang="en-US" sz="2800" dirty="0"/>
              <a:t> giving of thanks be made for all men, </a:t>
            </a:r>
            <a:r>
              <a:rPr lang="en-US" sz="2800" baseline="30000" dirty="0"/>
              <a:t>2 </a:t>
            </a:r>
            <a:r>
              <a:rPr lang="en-US" sz="2800" dirty="0"/>
              <a:t>for kings and all who are in authority, that we may lead a quiet and peaceable life in all godliness and reverence. 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Quiet (</a:t>
            </a:r>
            <a:r>
              <a:rPr lang="en-US" sz="3200" dirty="0" err="1"/>
              <a:t>eremos</a:t>
            </a:r>
            <a:r>
              <a:rPr lang="en-US" sz="3200" dirty="0"/>
              <a:t>) absence of outward conflict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Peaceable (</a:t>
            </a:r>
            <a:r>
              <a:rPr lang="en-US" sz="3200" dirty="0" err="1"/>
              <a:t>hesuchios</a:t>
            </a:r>
            <a:r>
              <a:rPr lang="en-US" sz="3200" dirty="0"/>
              <a:t>) presence of inward tranquility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C1712E-2295-C95A-155B-CFD10E0020F2}"/>
              </a:ext>
            </a:extLst>
          </p:cNvPr>
          <p:cNvSpPr txBox="1"/>
          <p:nvPr/>
        </p:nvSpPr>
        <p:spPr>
          <a:xfrm>
            <a:off x="525517" y="5260484"/>
            <a:ext cx="10995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C000"/>
                </a:solidFill>
              </a:rPr>
              <a:t>How could this be possible in all the chaos of this world?</a:t>
            </a:r>
          </a:p>
        </p:txBody>
      </p:sp>
    </p:spTree>
    <p:extLst>
      <p:ext uri="{BB962C8B-B14F-4D97-AF65-F5344CB8AC3E}">
        <p14:creationId xmlns:p14="http://schemas.microsoft.com/office/powerpoint/2010/main" val="3017153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Our Personal Role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1500418" cy="4176591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Prayer (something each of us can do)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Requests (supplications, prayers, intercessions)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Giving of thanks (for physical and spiritual blessings)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For all men (even enemies, God wants all saved)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For kings and all in authority 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400" dirty="0"/>
              <a:t>Live in all godliness and reverence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Godliness (</a:t>
            </a:r>
            <a:r>
              <a:rPr lang="en-US" sz="3000" dirty="0" err="1"/>
              <a:t>eusebia</a:t>
            </a:r>
            <a:r>
              <a:rPr lang="en-US" sz="3000" dirty="0"/>
              <a:t>) proper respect to God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Reverence (</a:t>
            </a:r>
            <a:r>
              <a:rPr lang="en-US" sz="3000" dirty="0" err="1"/>
              <a:t>semnotes</a:t>
            </a:r>
            <a:r>
              <a:rPr lang="en-US" sz="3000" dirty="0"/>
              <a:t>) life worthy of respect </a:t>
            </a:r>
          </a:p>
        </p:txBody>
      </p:sp>
    </p:spTree>
    <p:extLst>
      <p:ext uri="{BB962C8B-B14F-4D97-AF65-F5344CB8AC3E}">
        <p14:creationId xmlns:p14="http://schemas.microsoft.com/office/powerpoint/2010/main" val="309319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Government’s Role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762232"/>
            <a:ext cx="10485119" cy="4176591"/>
          </a:xfrm>
        </p:spPr>
        <p:txBody>
          <a:bodyPr>
            <a:normAutofit lnSpcReduction="10000"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1 Tim 2:3-6</a:t>
            </a:r>
            <a:r>
              <a:rPr lang="en-US" sz="3400" dirty="0"/>
              <a:t> this is good and acceptable in sight of God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Pray they will govern that we will be allowed                          to lead a quiet and tranquil life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Not for our benefit, but those who need the gospel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000" dirty="0"/>
              <a:t>V 4 God desires all men to be saved (one God, one    mediator, one </a:t>
            </a:r>
            <a:r>
              <a:rPr lang="en-US" sz="3000" dirty="0" err="1"/>
              <a:t>ranson</a:t>
            </a:r>
            <a:r>
              <a:rPr lang="en-US" sz="3000" dirty="0"/>
              <a:t>, one testimony)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Romans 13:1-3</a:t>
            </a:r>
            <a:r>
              <a:rPr lang="en-US" sz="3400" dirty="0"/>
              <a:t> </a:t>
            </a:r>
            <a:r>
              <a:rPr lang="en-US" sz="3000" dirty="0"/>
              <a:t>they are appointed by God as avengers on him who does evil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Pray for rulers with a godly heart</a:t>
            </a:r>
          </a:p>
        </p:txBody>
      </p:sp>
    </p:spTree>
    <p:extLst>
      <p:ext uri="{BB962C8B-B14F-4D97-AF65-F5344CB8AC3E}">
        <p14:creationId xmlns:p14="http://schemas.microsoft.com/office/powerpoint/2010/main" val="1916444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God’s Role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1" y="1923393"/>
            <a:ext cx="10485119" cy="4584404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/>
              <a:t>His providential control </a:t>
            </a:r>
            <a:r>
              <a:rPr lang="en-US" sz="3600" dirty="0">
                <a:solidFill>
                  <a:srgbClr val="FFC000"/>
                </a:solidFill>
              </a:rPr>
              <a:t>Daniel 4:30-33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/>
              <a:t>His role in providing inward peace </a:t>
            </a:r>
            <a:r>
              <a:rPr lang="en-US" sz="3600" dirty="0">
                <a:solidFill>
                  <a:srgbClr val="FFC000"/>
                </a:solidFill>
              </a:rPr>
              <a:t>Phil 4:7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/>
              <a:t>His promise of our eternal hope</a:t>
            </a:r>
            <a:r>
              <a:rPr lang="en-US" sz="3600" dirty="0">
                <a:solidFill>
                  <a:srgbClr val="FFC000"/>
                </a:solidFill>
              </a:rPr>
              <a:t> 1 Pet 1:3</a:t>
            </a:r>
          </a:p>
        </p:txBody>
      </p:sp>
    </p:spTree>
    <p:extLst>
      <p:ext uri="{BB962C8B-B14F-4D97-AF65-F5344CB8AC3E}">
        <p14:creationId xmlns:p14="http://schemas.microsoft.com/office/powerpoint/2010/main" val="33563904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6717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Prayer for a Quiet Tranquil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>
                <a:solidFill>
                  <a:schemeClr val="bg2"/>
                </a:solidFill>
              </a:rPr>
              <a:t>1 Timothy 2:1-7</a:t>
            </a:r>
            <a:endParaRPr lang="en-US" sz="3600" dirty="0">
              <a:solidFill>
                <a:schemeClr val="bg2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651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285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Prayer for a Quiet Tranquil Life</vt:lpstr>
      <vt:lpstr>The Dream of a Quiet Peaceful Life</vt:lpstr>
      <vt:lpstr>Our Personal Role</vt:lpstr>
      <vt:lpstr>The Government’s Role</vt:lpstr>
      <vt:lpstr>God’s Role</vt:lpstr>
      <vt:lpstr>Prayer for a Quiet Tranquil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7</cp:revision>
  <dcterms:created xsi:type="dcterms:W3CDTF">2023-01-28T01:36:21Z</dcterms:created>
  <dcterms:modified xsi:type="dcterms:W3CDTF">2023-02-18T20:04:19Z</dcterms:modified>
</cp:coreProperties>
</file>