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8" r:id="rId3"/>
    <p:sldId id="278" r:id="rId4"/>
    <p:sldId id="279" r:id="rId5"/>
    <p:sldId id="280" r:id="rId6"/>
    <p:sldId id="281" r:id="rId7"/>
    <p:sldId id="282" r:id="rId8"/>
    <p:sldId id="283" r:id="rId9"/>
    <p:sldId id="284" r:id="rId10"/>
    <p:sldId id="285" r:id="rId11"/>
    <p:sldId id="28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B3B"/>
    <a:srgbClr val="4F4F4F"/>
    <a:srgbClr val="3232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922591-4B23-4E49-BD57-1BC9D5FC9DBB}" v="862" dt="2023-02-26T18:38:37.4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738" autoAdjust="0"/>
    <p:restoredTop sz="94660"/>
  </p:normalViewPr>
  <p:slideViewPr>
    <p:cSldViewPr snapToGrid="0">
      <p:cViewPr varScale="1">
        <p:scale>
          <a:sx n="63" d="100"/>
          <a:sy n="63" d="100"/>
        </p:scale>
        <p:origin x="20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6C471-7861-264C-8FDF-2A0B70400E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5A7EBD-0FF9-721F-5C1D-E08C70981F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51A1A2-C049-D3E8-270A-21501A0DF2E1}"/>
              </a:ext>
            </a:extLst>
          </p:cNvPr>
          <p:cNvSpPr>
            <a:spLocks noGrp="1"/>
          </p:cNvSpPr>
          <p:nvPr>
            <p:ph type="dt" sz="half" idx="10"/>
          </p:nvPr>
        </p:nvSpPr>
        <p:spPr/>
        <p:txBody>
          <a:bodyPr/>
          <a:lstStyle/>
          <a:p>
            <a:fld id="{6D65ED7E-0248-4C9C-9AA7-5F5B1EAC7EE1}" type="datetimeFigureOut">
              <a:rPr lang="en-US" smtClean="0"/>
              <a:t>3/4/2023</a:t>
            </a:fld>
            <a:endParaRPr lang="en-US"/>
          </a:p>
        </p:txBody>
      </p:sp>
      <p:sp>
        <p:nvSpPr>
          <p:cNvPr id="5" name="Footer Placeholder 4">
            <a:extLst>
              <a:ext uri="{FF2B5EF4-FFF2-40B4-BE49-F238E27FC236}">
                <a16:creationId xmlns:a16="http://schemas.microsoft.com/office/drawing/2014/main" id="{E6709519-5C0A-3BCD-8A04-F76F87ED91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72C372-41D3-C9D9-B803-2C7428C6C311}"/>
              </a:ext>
            </a:extLst>
          </p:cNvPr>
          <p:cNvSpPr>
            <a:spLocks noGrp="1"/>
          </p:cNvSpPr>
          <p:nvPr>
            <p:ph type="sldNum" sz="quarter" idx="12"/>
          </p:nvPr>
        </p:nvSpPr>
        <p:spPr/>
        <p:txBody>
          <a:bodyPr/>
          <a:lstStyle/>
          <a:p>
            <a:fld id="{3E296483-CA42-4F85-9D7B-E30302F73161}" type="slidenum">
              <a:rPr lang="en-US" smtClean="0"/>
              <a:t>‹#›</a:t>
            </a:fld>
            <a:endParaRPr lang="en-US"/>
          </a:p>
        </p:txBody>
      </p:sp>
    </p:spTree>
    <p:extLst>
      <p:ext uri="{BB962C8B-B14F-4D97-AF65-F5344CB8AC3E}">
        <p14:creationId xmlns:p14="http://schemas.microsoft.com/office/powerpoint/2010/main" val="1172459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295BA-E5EF-1574-772D-8F57CBDB79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095AF6-109A-90B2-3836-0FA4C21527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3A653B-6AC3-D70D-4A1C-973660C73886}"/>
              </a:ext>
            </a:extLst>
          </p:cNvPr>
          <p:cNvSpPr>
            <a:spLocks noGrp="1"/>
          </p:cNvSpPr>
          <p:nvPr>
            <p:ph type="dt" sz="half" idx="10"/>
          </p:nvPr>
        </p:nvSpPr>
        <p:spPr/>
        <p:txBody>
          <a:bodyPr/>
          <a:lstStyle/>
          <a:p>
            <a:fld id="{6D65ED7E-0248-4C9C-9AA7-5F5B1EAC7EE1}" type="datetimeFigureOut">
              <a:rPr lang="en-US" smtClean="0"/>
              <a:t>3/4/2023</a:t>
            </a:fld>
            <a:endParaRPr lang="en-US"/>
          </a:p>
        </p:txBody>
      </p:sp>
      <p:sp>
        <p:nvSpPr>
          <p:cNvPr id="5" name="Footer Placeholder 4">
            <a:extLst>
              <a:ext uri="{FF2B5EF4-FFF2-40B4-BE49-F238E27FC236}">
                <a16:creationId xmlns:a16="http://schemas.microsoft.com/office/drawing/2014/main" id="{F7819807-7B29-6407-2CFC-386F0C86D1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05D286-0201-935F-AAF0-517C5DDD8CE0}"/>
              </a:ext>
            </a:extLst>
          </p:cNvPr>
          <p:cNvSpPr>
            <a:spLocks noGrp="1"/>
          </p:cNvSpPr>
          <p:nvPr>
            <p:ph type="sldNum" sz="quarter" idx="12"/>
          </p:nvPr>
        </p:nvSpPr>
        <p:spPr/>
        <p:txBody>
          <a:bodyPr/>
          <a:lstStyle/>
          <a:p>
            <a:fld id="{3E296483-CA42-4F85-9D7B-E30302F73161}" type="slidenum">
              <a:rPr lang="en-US" smtClean="0"/>
              <a:t>‹#›</a:t>
            </a:fld>
            <a:endParaRPr lang="en-US"/>
          </a:p>
        </p:txBody>
      </p:sp>
    </p:spTree>
    <p:extLst>
      <p:ext uri="{BB962C8B-B14F-4D97-AF65-F5344CB8AC3E}">
        <p14:creationId xmlns:p14="http://schemas.microsoft.com/office/powerpoint/2010/main" val="3481300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ED1935-6956-042E-A32D-1B90FF53C8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8B99BD-EAE8-8E57-D62F-0A28ECA7A6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7FC2D-BB2D-B608-408D-A69EBCAC0C67}"/>
              </a:ext>
            </a:extLst>
          </p:cNvPr>
          <p:cNvSpPr>
            <a:spLocks noGrp="1"/>
          </p:cNvSpPr>
          <p:nvPr>
            <p:ph type="dt" sz="half" idx="10"/>
          </p:nvPr>
        </p:nvSpPr>
        <p:spPr/>
        <p:txBody>
          <a:bodyPr/>
          <a:lstStyle/>
          <a:p>
            <a:fld id="{6D65ED7E-0248-4C9C-9AA7-5F5B1EAC7EE1}" type="datetimeFigureOut">
              <a:rPr lang="en-US" smtClean="0"/>
              <a:t>3/4/2023</a:t>
            </a:fld>
            <a:endParaRPr lang="en-US"/>
          </a:p>
        </p:txBody>
      </p:sp>
      <p:sp>
        <p:nvSpPr>
          <p:cNvPr id="5" name="Footer Placeholder 4">
            <a:extLst>
              <a:ext uri="{FF2B5EF4-FFF2-40B4-BE49-F238E27FC236}">
                <a16:creationId xmlns:a16="http://schemas.microsoft.com/office/drawing/2014/main" id="{21D5D35E-5698-D61C-7009-9BCBDC545A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E895AC-A8AF-F676-3577-B16C87020696}"/>
              </a:ext>
            </a:extLst>
          </p:cNvPr>
          <p:cNvSpPr>
            <a:spLocks noGrp="1"/>
          </p:cNvSpPr>
          <p:nvPr>
            <p:ph type="sldNum" sz="quarter" idx="12"/>
          </p:nvPr>
        </p:nvSpPr>
        <p:spPr/>
        <p:txBody>
          <a:bodyPr/>
          <a:lstStyle/>
          <a:p>
            <a:fld id="{3E296483-CA42-4F85-9D7B-E30302F73161}" type="slidenum">
              <a:rPr lang="en-US" smtClean="0"/>
              <a:t>‹#›</a:t>
            </a:fld>
            <a:endParaRPr lang="en-US"/>
          </a:p>
        </p:txBody>
      </p:sp>
    </p:spTree>
    <p:extLst>
      <p:ext uri="{BB962C8B-B14F-4D97-AF65-F5344CB8AC3E}">
        <p14:creationId xmlns:p14="http://schemas.microsoft.com/office/powerpoint/2010/main" val="3791283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92B17-6054-AFB3-C9CD-0DD4189B48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501F1A-05BF-CB93-71AA-F05A736B5E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D7AD02-6B9C-A81D-E7D9-EA06687398C4}"/>
              </a:ext>
            </a:extLst>
          </p:cNvPr>
          <p:cNvSpPr>
            <a:spLocks noGrp="1"/>
          </p:cNvSpPr>
          <p:nvPr>
            <p:ph type="dt" sz="half" idx="10"/>
          </p:nvPr>
        </p:nvSpPr>
        <p:spPr/>
        <p:txBody>
          <a:bodyPr/>
          <a:lstStyle/>
          <a:p>
            <a:fld id="{6D65ED7E-0248-4C9C-9AA7-5F5B1EAC7EE1}" type="datetimeFigureOut">
              <a:rPr lang="en-US" smtClean="0"/>
              <a:t>3/4/2023</a:t>
            </a:fld>
            <a:endParaRPr lang="en-US"/>
          </a:p>
        </p:txBody>
      </p:sp>
      <p:sp>
        <p:nvSpPr>
          <p:cNvPr id="5" name="Footer Placeholder 4">
            <a:extLst>
              <a:ext uri="{FF2B5EF4-FFF2-40B4-BE49-F238E27FC236}">
                <a16:creationId xmlns:a16="http://schemas.microsoft.com/office/drawing/2014/main" id="{71C604F6-7A94-2CF9-5B5E-F3077750EA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059AE0-BFB7-69AE-19A9-329638FA9EA9}"/>
              </a:ext>
            </a:extLst>
          </p:cNvPr>
          <p:cNvSpPr>
            <a:spLocks noGrp="1"/>
          </p:cNvSpPr>
          <p:nvPr>
            <p:ph type="sldNum" sz="quarter" idx="12"/>
          </p:nvPr>
        </p:nvSpPr>
        <p:spPr/>
        <p:txBody>
          <a:bodyPr/>
          <a:lstStyle/>
          <a:p>
            <a:fld id="{3E296483-CA42-4F85-9D7B-E30302F73161}" type="slidenum">
              <a:rPr lang="en-US" smtClean="0"/>
              <a:t>‹#›</a:t>
            </a:fld>
            <a:endParaRPr lang="en-US"/>
          </a:p>
        </p:txBody>
      </p:sp>
    </p:spTree>
    <p:extLst>
      <p:ext uri="{BB962C8B-B14F-4D97-AF65-F5344CB8AC3E}">
        <p14:creationId xmlns:p14="http://schemas.microsoft.com/office/powerpoint/2010/main" val="3139969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9FD96-00AA-AB17-23A7-76EBB6F924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E86010-71AC-53EC-6C42-86071E1AA1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A5B98C-D922-1071-C253-DC9FE89CA61B}"/>
              </a:ext>
            </a:extLst>
          </p:cNvPr>
          <p:cNvSpPr>
            <a:spLocks noGrp="1"/>
          </p:cNvSpPr>
          <p:nvPr>
            <p:ph type="dt" sz="half" idx="10"/>
          </p:nvPr>
        </p:nvSpPr>
        <p:spPr/>
        <p:txBody>
          <a:bodyPr/>
          <a:lstStyle/>
          <a:p>
            <a:fld id="{6D65ED7E-0248-4C9C-9AA7-5F5B1EAC7EE1}" type="datetimeFigureOut">
              <a:rPr lang="en-US" smtClean="0"/>
              <a:t>3/4/2023</a:t>
            </a:fld>
            <a:endParaRPr lang="en-US"/>
          </a:p>
        </p:txBody>
      </p:sp>
      <p:sp>
        <p:nvSpPr>
          <p:cNvPr id="5" name="Footer Placeholder 4">
            <a:extLst>
              <a:ext uri="{FF2B5EF4-FFF2-40B4-BE49-F238E27FC236}">
                <a16:creationId xmlns:a16="http://schemas.microsoft.com/office/drawing/2014/main" id="{9876F270-E58A-A337-CEAD-74359D0951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7CC51A-2D6E-8491-1BCC-0244A2EC74A8}"/>
              </a:ext>
            </a:extLst>
          </p:cNvPr>
          <p:cNvSpPr>
            <a:spLocks noGrp="1"/>
          </p:cNvSpPr>
          <p:nvPr>
            <p:ph type="sldNum" sz="quarter" idx="12"/>
          </p:nvPr>
        </p:nvSpPr>
        <p:spPr/>
        <p:txBody>
          <a:bodyPr/>
          <a:lstStyle/>
          <a:p>
            <a:fld id="{3E296483-CA42-4F85-9D7B-E30302F73161}" type="slidenum">
              <a:rPr lang="en-US" smtClean="0"/>
              <a:t>‹#›</a:t>
            </a:fld>
            <a:endParaRPr lang="en-US"/>
          </a:p>
        </p:txBody>
      </p:sp>
    </p:spTree>
    <p:extLst>
      <p:ext uri="{BB962C8B-B14F-4D97-AF65-F5344CB8AC3E}">
        <p14:creationId xmlns:p14="http://schemas.microsoft.com/office/powerpoint/2010/main" val="3904174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D12B2-2B65-E5FB-AC44-14209472C5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589455-7E59-8F90-7262-A03BA96299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4A3E98-21D1-A139-D6D9-8F8812A4E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D48807-29D7-C83C-1ABD-D106F0AF0FA5}"/>
              </a:ext>
            </a:extLst>
          </p:cNvPr>
          <p:cNvSpPr>
            <a:spLocks noGrp="1"/>
          </p:cNvSpPr>
          <p:nvPr>
            <p:ph type="dt" sz="half" idx="10"/>
          </p:nvPr>
        </p:nvSpPr>
        <p:spPr/>
        <p:txBody>
          <a:bodyPr/>
          <a:lstStyle/>
          <a:p>
            <a:fld id="{6D65ED7E-0248-4C9C-9AA7-5F5B1EAC7EE1}" type="datetimeFigureOut">
              <a:rPr lang="en-US" smtClean="0"/>
              <a:t>3/4/2023</a:t>
            </a:fld>
            <a:endParaRPr lang="en-US"/>
          </a:p>
        </p:txBody>
      </p:sp>
      <p:sp>
        <p:nvSpPr>
          <p:cNvPr id="6" name="Footer Placeholder 5">
            <a:extLst>
              <a:ext uri="{FF2B5EF4-FFF2-40B4-BE49-F238E27FC236}">
                <a16:creationId xmlns:a16="http://schemas.microsoft.com/office/drawing/2014/main" id="{FA95DB69-63DA-312F-0DAC-EA1A4F658C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032D39-70B2-B001-3ED8-2CC74DFF37D9}"/>
              </a:ext>
            </a:extLst>
          </p:cNvPr>
          <p:cNvSpPr>
            <a:spLocks noGrp="1"/>
          </p:cNvSpPr>
          <p:nvPr>
            <p:ph type="sldNum" sz="quarter" idx="12"/>
          </p:nvPr>
        </p:nvSpPr>
        <p:spPr/>
        <p:txBody>
          <a:bodyPr/>
          <a:lstStyle/>
          <a:p>
            <a:fld id="{3E296483-CA42-4F85-9D7B-E30302F73161}" type="slidenum">
              <a:rPr lang="en-US" smtClean="0"/>
              <a:t>‹#›</a:t>
            </a:fld>
            <a:endParaRPr lang="en-US"/>
          </a:p>
        </p:txBody>
      </p:sp>
    </p:spTree>
    <p:extLst>
      <p:ext uri="{BB962C8B-B14F-4D97-AF65-F5344CB8AC3E}">
        <p14:creationId xmlns:p14="http://schemas.microsoft.com/office/powerpoint/2010/main" val="1362238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83BE5-FA3F-458E-6AC4-F271092914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1BF015C-0209-4F4F-4CB3-63D9EADFE2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54DBF3-9ED1-BF82-D1FD-A17EF1D38B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FFD0236-1449-4A4C-509D-13F7E78022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CF71DF-AF07-C1BA-3262-4E5B9827FB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B5B7A9-76B6-CD55-282D-05BB6265345F}"/>
              </a:ext>
            </a:extLst>
          </p:cNvPr>
          <p:cNvSpPr>
            <a:spLocks noGrp="1"/>
          </p:cNvSpPr>
          <p:nvPr>
            <p:ph type="dt" sz="half" idx="10"/>
          </p:nvPr>
        </p:nvSpPr>
        <p:spPr/>
        <p:txBody>
          <a:bodyPr/>
          <a:lstStyle/>
          <a:p>
            <a:fld id="{6D65ED7E-0248-4C9C-9AA7-5F5B1EAC7EE1}" type="datetimeFigureOut">
              <a:rPr lang="en-US" smtClean="0"/>
              <a:t>3/4/2023</a:t>
            </a:fld>
            <a:endParaRPr lang="en-US"/>
          </a:p>
        </p:txBody>
      </p:sp>
      <p:sp>
        <p:nvSpPr>
          <p:cNvPr id="8" name="Footer Placeholder 7">
            <a:extLst>
              <a:ext uri="{FF2B5EF4-FFF2-40B4-BE49-F238E27FC236}">
                <a16:creationId xmlns:a16="http://schemas.microsoft.com/office/drawing/2014/main" id="{E81E8C1D-2AF4-1AAB-4592-D17374C224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8648E5-503A-56BA-7191-6EAD9735E787}"/>
              </a:ext>
            </a:extLst>
          </p:cNvPr>
          <p:cNvSpPr>
            <a:spLocks noGrp="1"/>
          </p:cNvSpPr>
          <p:nvPr>
            <p:ph type="sldNum" sz="quarter" idx="12"/>
          </p:nvPr>
        </p:nvSpPr>
        <p:spPr/>
        <p:txBody>
          <a:bodyPr/>
          <a:lstStyle/>
          <a:p>
            <a:fld id="{3E296483-CA42-4F85-9D7B-E30302F73161}" type="slidenum">
              <a:rPr lang="en-US" smtClean="0"/>
              <a:t>‹#›</a:t>
            </a:fld>
            <a:endParaRPr lang="en-US"/>
          </a:p>
        </p:txBody>
      </p:sp>
    </p:spTree>
    <p:extLst>
      <p:ext uri="{BB962C8B-B14F-4D97-AF65-F5344CB8AC3E}">
        <p14:creationId xmlns:p14="http://schemas.microsoft.com/office/powerpoint/2010/main" val="3508538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17595-C5F8-0C09-CC72-51EC670C237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656E05-BE7B-EC73-2FB2-0C6B56634CB3}"/>
              </a:ext>
            </a:extLst>
          </p:cNvPr>
          <p:cNvSpPr>
            <a:spLocks noGrp="1"/>
          </p:cNvSpPr>
          <p:nvPr>
            <p:ph type="dt" sz="half" idx="10"/>
          </p:nvPr>
        </p:nvSpPr>
        <p:spPr/>
        <p:txBody>
          <a:bodyPr/>
          <a:lstStyle/>
          <a:p>
            <a:fld id="{6D65ED7E-0248-4C9C-9AA7-5F5B1EAC7EE1}" type="datetimeFigureOut">
              <a:rPr lang="en-US" smtClean="0"/>
              <a:t>3/4/2023</a:t>
            </a:fld>
            <a:endParaRPr lang="en-US"/>
          </a:p>
        </p:txBody>
      </p:sp>
      <p:sp>
        <p:nvSpPr>
          <p:cNvPr id="4" name="Footer Placeholder 3">
            <a:extLst>
              <a:ext uri="{FF2B5EF4-FFF2-40B4-BE49-F238E27FC236}">
                <a16:creationId xmlns:a16="http://schemas.microsoft.com/office/drawing/2014/main" id="{A27609B4-DEF0-8BCC-7222-737CE280EE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57E7F3-31BB-C628-3D0F-63A877893552}"/>
              </a:ext>
            </a:extLst>
          </p:cNvPr>
          <p:cNvSpPr>
            <a:spLocks noGrp="1"/>
          </p:cNvSpPr>
          <p:nvPr>
            <p:ph type="sldNum" sz="quarter" idx="12"/>
          </p:nvPr>
        </p:nvSpPr>
        <p:spPr/>
        <p:txBody>
          <a:bodyPr/>
          <a:lstStyle/>
          <a:p>
            <a:fld id="{3E296483-CA42-4F85-9D7B-E30302F73161}" type="slidenum">
              <a:rPr lang="en-US" smtClean="0"/>
              <a:t>‹#›</a:t>
            </a:fld>
            <a:endParaRPr lang="en-US"/>
          </a:p>
        </p:txBody>
      </p:sp>
    </p:spTree>
    <p:extLst>
      <p:ext uri="{BB962C8B-B14F-4D97-AF65-F5344CB8AC3E}">
        <p14:creationId xmlns:p14="http://schemas.microsoft.com/office/powerpoint/2010/main" val="2256505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97E94A-25CC-52F0-4C23-64B08D442D3C}"/>
              </a:ext>
            </a:extLst>
          </p:cNvPr>
          <p:cNvSpPr>
            <a:spLocks noGrp="1"/>
          </p:cNvSpPr>
          <p:nvPr>
            <p:ph type="dt" sz="half" idx="10"/>
          </p:nvPr>
        </p:nvSpPr>
        <p:spPr/>
        <p:txBody>
          <a:bodyPr/>
          <a:lstStyle/>
          <a:p>
            <a:fld id="{6D65ED7E-0248-4C9C-9AA7-5F5B1EAC7EE1}" type="datetimeFigureOut">
              <a:rPr lang="en-US" smtClean="0"/>
              <a:t>3/4/2023</a:t>
            </a:fld>
            <a:endParaRPr lang="en-US"/>
          </a:p>
        </p:txBody>
      </p:sp>
      <p:sp>
        <p:nvSpPr>
          <p:cNvPr id="3" name="Footer Placeholder 2">
            <a:extLst>
              <a:ext uri="{FF2B5EF4-FFF2-40B4-BE49-F238E27FC236}">
                <a16:creationId xmlns:a16="http://schemas.microsoft.com/office/drawing/2014/main" id="{8D5E4D26-94D9-57B4-1575-5D8B617D4A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DDA693-78F0-F441-C4E1-CE1F6A222B7A}"/>
              </a:ext>
            </a:extLst>
          </p:cNvPr>
          <p:cNvSpPr>
            <a:spLocks noGrp="1"/>
          </p:cNvSpPr>
          <p:nvPr>
            <p:ph type="sldNum" sz="quarter" idx="12"/>
          </p:nvPr>
        </p:nvSpPr>
        <p:spPr/>
        <p:txBody>
          <a:bodyPr/>
          <a:lstStyle/>
          <a:p>
            <a:fld id="{3E296483-CA42-4F85-9D7B-E30302F73161}" type="slidenum">
              <a:rPr lang="en-US" smtClean="0"/>
              <a:t>‹#›</a:t>
            </a:fld>
            <a:endParaRPr lang="en-US"/>
          </a:p>
        </p:txBody>
      </p:sp>
    </p:spTree>
    <p:extLst>
      <p:ext uri="{BB962C8B-B14F-4D97-AF65-F5344CB8AC3E}">
        <p14:creationId xmlns:p14="http://schemas.microsoft.com/office/powerpoint/2010/main" val="652114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1A3EA-A36D-1BB7-2CCC-1459C4D3BA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2D47EC6-2A99-ECE6-6FA7-66DEDF63FA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5848D56-94B9-1B0A-6294-ED237E6E3B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5EF2B1-350B-742C-FFC5-A596165A993E}"/>
              </a:ext>
            </a:extLst>
          </p:cNvPr>
          <p:cNvSpPr>
            <a:spLocks noGrp="1"/>
          </p:cNvSpPr>
          <p:nvPr>
            <p:ph type="dt" sz="half" idx="10"/>
          </p:nvPr>
        </p:nvSpPr>
        <p:spPr/>
        <p:txBody>
          <a:bodyPr/>
          <a:lstStyle/>
          <a:p>
            <a:fld id="{6D65ED7E-0248-4C9C-9AA7-5F5B1EAC7EE1}" type="datetimeFigureOut">
              <a:rPr lang="en-US" smtClean="0"/>
              <a:t>3/4/2023</a:t>
            </a:fld>
            <a:endParaRPr lang="en-US"/>
          </a:p>
        </p:txBody>
      </p:sp>
      <p:sp>
        <p:nvSpPr>
          <p:cNvPr id="6" name="Footer Placeholder 5">
            <a:extLst>
              <a:ext uri="{FF2B5EF4-FFF2-40B4-BE49-F238E27FC236}">
                <a16:creationId xmlns:a16="http://schemas.microsoft.com/office/drawing/2014/main" id="{518DDEF2-A753-DF63-C3FE-E7B905F052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4AAF46-90F5-1F29-626F-A01E9E27D2DC}"/>
              </a:ext>
            </a:extLst>
          </p:cNvPr>
          <p:cNvSpPr>
            <a:spLocks noGrp="1"/>
          </p:cNvSpPr>
          <p:nvPr>
            <p:ph type="sldNum" sz="quarter" idx="12"/>
          </p:nvPr>
        </p:nvSpPr>
        <p:spPr/>
        <p:txBody>
          <a:bodyPr/>
          <a:lstStyle/>
          <a:p>
            <a:fld id="{3E296483-CA42-4F85-9D7B-E30302F73161}" type="slidenum">
              <a:rPr lang="en-US" smtClean="0"/>
              <a:t>‹#›</a:t>
            </a:fld>
            <a:endParaRPr lang="en-US"/>
          </a:p>
        </p:txBody>
      </p:sp>
    </p:spTree>
    <p:extLst>
      <p:ext uri="{BB962C8B-B14F-4D97-AF65-F5344CB8AC3E}">
        <p14:creationId xmlns:p14="http://schemas.microsoft.com/office/powerpoint/2010/main" val="3591548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41F8C-3869-CEE1-1A9E-E87771B218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97A7C1D-C41F-3BBB-D35A-EB224A8FA3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E6539F-F85A-1461-68D9-D9362F5ABE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D49C8E-E1E3-0658-2791-5EF2FFC6C491}"/>
              </a:ext>
            </a:extLst>
          </p:cNvPr>
          <p:cNvSpPr>
            <a:spLocks noGrp="1"/>
          </p:cNvSpPr>
          <p:nvPr>
            <p:ph type="dt" sz="half" idx="10"/>
          </p:nvPr>
        </p:nvSpPr>
        <p:spPr/>
        <p:txBody>
          <a:bodyPr/>
          <a:lstStyle/>
          <a:p>
            <a:fld id="{6D65ED7E-0248-4C9C-9AA7-5F5B1EAC7EE1}" type="datetimeFigureOut">
              <a:rPr lang="en-US" smtClean="0"/>
              <a:t>3/4/2023</a:t>
            </a:fld>
            <a:endParaRPr lang="en-US"/>
          </a:p>
        </p:txBody>
      </p:sp>
      <p:sp>
        <p:nvSpPr>
          <p:cNvPr id="6" name="Footer Placeholder 5">
            <a:extLst>
              <a:ext uri="{FF2B5EF4-FFF2-40B4-BE49-F238E27FC236}">
                <a16:creationId xmlns:a16="http://schemas.microsoft.com/office/drawing/2014/main" id="{A76A6BAA-3457-00F4-96B1-958D0690D8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A7B816-E9A5-B792-428E-8EF5B994DB89}"/>
              </a:ext>
            </a:extLst>
          </p:cNvPr>
          <p:cNvSpPr>
            <a:spLocks noGrp="1"/>
          </p:cNvSpPr>
          <p:nvPr>
            <p:ph type="sldNum" sz="quarter" idx="12"/>
          </p:nvPr>
        </p:nvSpPr>
        <p:spPr/>
        <p:txBody>
          <a:bodyPr/>
          <a:lstStyle/>
          <a:p>
            <a:fld id="{3E296483-CA42-4F85-9D7B-E30302F73161}" type="slidenum">
              <a:rPr lang="en-US" smtClean="0"/>
              <a:t>‹#›</a:t>
            </a:fld>
            <a:endParaRPr lang="en-US"/>
          </a:p>
        </p:txBody>
      </p:sp>
    </p:spTree>
    <p:extLst>
      <p:ext uri="{BB962C8B-B14F-4D97-AF65-F5344CB8AC3E}">
        <p14:creationId xmlns:p14="http://schemas.microsoft.com/office/powerpoint/2010/main" val="1621356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648BB9-F2AA-9808-BC98-DEB0BEC3F4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3397B0D-8C5A-B750-C473-CA064F6323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A193DD-F013-DA1E-D7B7-052639E5E5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65ED7E-0248-4C9C-9AA7-5F5B1EAC7EE1}" type="datetimeFigureOut">
              <a:rPr lang="en-US" smtClean="0"/>
              <a:t>3/4/2023</a:t>
            </a:fld>
            <a:endParaRPr lang="en-US"/>
          </a:p>
        </p:txBody>
      </p:sp>
      <p:sp>
        <p:nvSpPr>
          <p:cNvPr id="5" name="Footer Placeholder 4">
            <a:extLst>
              <a:ext uri="{FF2B5EF4-FFF2-40B4-BE49-F238E27FC236}">
                <a16:creationId xmlns:a16="http://schemas.microsoft.com/office/drawing/2014/main" id="{FA99C728-308E-E156-234C-66FE4E78BB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FBB4D4-ACB2-5749-8DC4-8A58C7F5EF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96483-CA42-4F85-9D7B-E30302F73161}" type="slidenum">
              <a:rPr lang="en-US" smtClean="0"/>
              <a:t>‹#›</a:t>
            </a:fld>
            <a:endParaRPr lang="en-US"/>
          </a:p>
        </p:txBody>
      </p:sp>
    </p:spTree>
    <p:extLst>
      <p:ext uri="{BB962C8B-B14F-4D97-AF65-F5344CB8AC3E}">
        <p14:creationId xmlns:p14="http://schemas.microsoft.com/office/powerpoint/2010/main" val="2836919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Logo, company name&#10;&#10;Description automatically generated">
            <a:extLst>
              <a:ext uri="{FF2B5EF4-FFF2-40B4-BE49-F238E27FC236}">
                <a16:creationId xmlns:a16="http://schemas.microsoft.com/office/drawing/2014/main" id="{C201A9E8-742F-3339-1756-EF71DF646200}"/>
              </a:ext>
            </a:extLst>
          </p:cNvPr>
          <p:cNvPicPr>
            <a:picLocks noChangeAspect="1"/>
          </p:cNvPicPr>
          <p:nvPr/>
        </p:nvPicPr>
        <p:blipFill rotWithShape="1">
          <a:blip r:embed="rId2">
            <a:extLst>
              <a:ext uri="{BEBA8EAE-BF5A-486C-A8C5-ECC9F3942E4B}">
                <a14:imgProps xmlns:a14="http://schemas.microsoft.com/office/drawing/2010/main">
                  <a14:imgLayer r:embed="rId3">
                    <a14:imgEffect>
                      <a14:sharpenSoften amount="10000"/>
                    </a14:imgEffect>
                    <a14:imgEffect>
                      <a14:brightnessContrast contrast="10000"/>
                    </a14:imgEffect>
                  </a14:imgLayer>
                </a14:imgProps>
              </a:ext>
              <a:ext uri="{28A0092B-C50C-407E-A947-70E740481C1C}">
                <a14:useLocalDpi xmlns:a14="http://schemas.microsoft.com/office/drawing/2010/main" val="0"/>
              </a:ext>
            </a:extLst>
          </a:blip>
          <a:srcRect t="7398" b="38480"/>
          <a:stretch/>
        </p:blipFill>
        <p:spPr>
          <a:xfrm>
            <a:off x="320040" y="320040"/>
            <a:ext cx="11548872" cy="4462272"/>
          </a:xfrm>
          <a:prstGeom prst="rect">
            <a:avLst/>
          </a:prstGeom>
        </p:spPr>
      </p:pic>
      <p:sp>
        <p:nvSpPr>
          <p:cNvPr id="157" name="Rectangle 156">
            <a:extLst>
              <a:ext uri="{FF2B5EF4-FFF2-40B4-BE49-F238E27FC236}">
                <a16:creationId xmlns:a16="http://schemas.microsoft.com/office/drawing/2014/main" id="{D38A241E-0395-41E5-8607-BAA2799A43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4892040"/>
            <a:ext cx="11548872" cy="1645920"/>
          </a:xfrm>
          <a:prstGeom prst="rect">
            <a:avLst/>
          </a:prstGeom>
          <a:solidFill>
            <a:schemeClr val="tx1">
              <a:lumMod val="75000"/>
              <a:lumOff val="25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59" name="Straight Connector 158">
            <a:extLst>
              <a:ext uri="{FF2B5EF4-FFF2-40B4-BE49-F238E27FC236}">
                <a16:creationId xmlns:a16="http://schemas.microsoft.com/office/drawing/2014/main" id="{CE352288-84AD-4CA8-BCD5-76C29D34E1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059936" y="5264106"/>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AB78B398-E02E-07B4-AE8F-D09BC879292C}"/>
              </a:ext>
            </a:extLst>
          </p:cNvPr>
          <p:cNvSpPr/>
          <p:nvPr/>
        </p:nvSpPr>
        <p:spPr>
          <a:xfrm>
            <a:off x="320040" y="4896717"/>
            <a:ext cx="11548872" cy="1655274"/>
          </a:xfrm>
          <a:prstGeom prst="rect">
            <a:avLst/>
          </a:prstGeom>
          <a:solidFill>
            <a:srgbClr val="3B3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6340B2-4943-B4BA-EFE1-69954AC57B62}"/>
              </a:ext>
            </a:extLst>
          </p:cNvPr>
          <p:cNvSpPr>
            <a:spLocks noGrp="1"/>
          </p:cNvSpPr>
          <p:nvPr>
            <p:ph type="ctrTitle"/>
          </p:nvPr>
        </p:nvSpPr>
        <p:spPr>
          <a:xfrm>
            <a:off x="1371600" y="5017218"/>
            <a:ext cx="9250672" cy="707136"/>
          </a:xfrm>
        </p:spPr>
        <p:txBody>
          <a:bodyPr anchor="ctr">
            <a:normAutofit/>
          </a:bodyPr>
          <a:lstStyle/>
          <a:p>
            <a:r>
              <a:rPr lang="en-US" sz="4400" dirty="0">
                <a:solidFill>
                  <a:schemeClr val="bg1"/>
                </a:solidFill>
                <a:latin typeface="+mn-lt"/>
              </a:rPr>
              <a:t>Effective Elders</a:t>
            </a:r>
          </a:p>
        </p:txBody>
      </p:sp>
      <p:sp>
        <p:nvSpPr>
          <p:cNvPr id="3" name="Subtitle 2">
            <a:extLst>
              <a:ext uri="{FF2B5EF4-FFF2-40B4-BE49-F238E27FC236}">
                <a16:creationId xmlns:a16="http://schemas.microsoft.com/office/drawing/2014/main" id="{2B2E9BE8-E390-A4E7-2323-A826CCCD65B9}"/>
              </a:ext>
            </a:extLst>
          </p:cNvPr>
          <p:cNvSpPr>
            <a:spLocks noGrp="1"/>
          </p:cNvSpPr>
          <p:nvPr>
            <p:ph type="subTitle" idx="1"/>
          </p:nvPr>
        </p:nvSpPr>
        <p:spPr>
          <a:xfrm>
            <a:off x="3157984" y="5724354"/>
            <a:ext cx="5872984" cy="566122"/>
          </a:xfrm>
        </p:spPr>
        <p:txBody>
          <a:bodyPr anchor="ctr">
            <a:noAutofit/>
          </a:bodyPr>
          <a:lstStyle/>
          <a:p>
            <a:r>
              <a:rPr lang="en-US" sz="3600" dirty="0">
                <a:solidFill>
                  <a:schemeClr val="bg2"/>
                </a:solidFill>
              </a:rPr>
              <a:t>1 Timothy 3:1-7</a:t>
            </a:r>
          </a:p>
        </p:txBody>
      </p:sp>
      <p:pic>
        <p:nvPicPr>
          <p:cNvPr id="7" name="Picture 6" descr="A picture containing text, clipart&#10;&#10;Description automatically generated">
            <a:extLst>
              <a:ext uri="{FF2B5EF4-FFF2-40B4-BE49-F238E27FC236}">
                <a16:creationId xmlns:a16="http://schemas.microsoft.com/office/drawing/2014/main" id="{60375D24-FB05-4804-1C28-19487E1C71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75313" y="2887619"/>
            <a:ext cx="1838325" cy="1381125"/>
          </a:xfrm>
          <a:prstGeom prst="rect">
            <a:avLst/>
          </a:prstGeom>
        </p:spPr>
      </p:pic>
    </p:spTree>
    <p:extLst>
      <p:ext uri="{BB962C8B-B14F-4D97-AF65-F5344CB8AC3E}">
        <p14:creationId xmlns:p14="http://schemas.microsoft.com/office/powerpoint/2010/main" val="3733484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 company name&#10;&#10;Description automatically generated">
            <a:extLst>
              <a:ext uri="{FF2B5EF4-FFF2-40B4-BE49-F238E27FC236}">
                <a16:creationId xmlns:a16="http://schemas.microsoft.com/office/drawing/2014/main" id="{C201A9E8-742F-3339-1756-EF71DF646200}"/>
              </a:ext>
            </a:extLst>
          </p:cNvPr>
          <p:cNvPicPr>
            <a:picLocks noChangeAspect="1"/>
          </p:cNvPicPr>
          <p:nvPr/>
        </p:nvPicPr>
        <p:blipFill rotWithShape="1">
          <a:blip r:embed="rId2">
            <a:extLst>
              <a:ext uri="{28A0092B-C50C-407E-A947-70E740481C1C}">
                <a14:useLocalDpi xmlns:a14="http://schemas.microsoft.com/office/drawing/2010/main" val="0"/>
              </a:ext>
            </a:extLst>
          </a:blip>
          <a:srcRect r="9761" b="-1"/>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F21F335A-8DB2-C5E9-A149-25B2C5870AC0}"/>
              </a:ext>
            </a:extLst>
          </p:cNvPr>
          <p:cNvSpPr/>
          <p:nvPr/>
        </p:nvSpPr>
        <p:spPr>
          <a:xfrm>
            <a:off x="0" y="0"/>
            <a:ext cx="428752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2738E26-1783-8E41-4049-1C915FEC7D77}"/>
              </a:ext>
            </a:extLst>
          </p:cNvPr>
          <p:cNvSpPr/>
          <p:nvPr/>
        </p:nvSpPr>
        <p:spPr>
          <a:xfrm>
            <a:off x="4334325" y="0"/>
            <a:ext cx="7857672"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6340B2-4943-B4BA-EFE1-69954AC57B62}"/>
              </a:ext>
            </a:extLst>
          </p:cNvPr>
          <p:cNvSpPr>
            <a:spLocks noGrp="1"/>
          </p:cNvSpPr>
          <p:nvPr>
            <p:ph type="ctrTitle"/>
          </p:nvPr>
        </p:nvSpPr>
        <p:spPr>
          <a:xfrm>
            <a:off x="458119" y="350203"/>
            <a:ext cx="8137241" cy="1061836"/>
          </a:xfrm>
        </p:spPr>
        <p:txBody>
          <a:bodyPr anchor="ctr">
            <a:normAutofit/>
          </a:bodyPr>
          <a:lstStyle/>
          <a:p>
            <a:pPr algn="l"/>
            <a:r>
              <a:rPr lang="en-US" sz="4000" dirty="0">
                <a:latin typeface="+mn-lt"/>
              </a:rPr>
              <a:t>A Christlike leader is Selfless</a:t>
            </a:r>
          </a:p>
        </p:txBody>
      </p:sp>
      <p:sp>
        <p:nvSpPr>
          <p:cNvPr id="3" name="Subtitle 2">
            <a:extLst>
              <a:ext uri="{FF2B5EF4-FFF2-40B4-BE49-F238E27FC236}">
                <a16:creationId xmlns:a16="http://schemas.microsoft.com/office/drawing/2014/main" id="{2B2E9BE8-E390-A4E7-2323-A826CCCD65B9}"/>
              </a:ext>
            </a:extLst>
          </p:cNvPr>
          <p:cNvSpPr>
            <a:spLocks noGrp="1"/>
          </p:cNvSpPr>
          <p:nvPr>
            <p:ph type="subTitle" idx="1"/>
          </p:nvPr>
        </p:nvSpPr>
        <p:spPr>
          <a:xfrm>
            <a:off x="252915" y="1599672"/>
            <a:ext cx="11156765" cy="4745565"/>
          </a:xfrm>
        </p:spPr>
        <p:txBody>
          <a:bodyPr>
            <a:normAutofit/>
          </a:bodyPr>
          <a:lstStyle/>
          <a:p>
            <a:pPr marL="457200" indent="-365760" algn="l">
              <a:buClr>
                <a:srgbClr val="FFC000"/>
              </a:buClr>
              <a:buFont typeface="Wingdings" panose="05000000000000000000" pitchFamily="2" charset="2"/>
              <a:buChar char="§"/>
            </a:pPr>
            <a:r>
              <a:rPr lang="en-US" sz="3600" dirty="0"/>
              <a:t>2 Corinthians 10:1 </a:t>
            </a:r>
            <a:r>
              <a:rPr lang="en-US" sz="3400" dirty="0"/>
              <a:t>I, Paul, myself am pleading with you by the meekness and gentleness of Christ—who in presence </a:t>
            </a:r>
            <a:r>
              <a:rPr lang="en-US" sz="3400" i="1" dirty="0"/>
              <a:t>am</a:t>
            </a:r>
            <a:r>
              <a:rPr lang="en-US" sz="3400" dirty="0"/>
              <a:t> lowly among you, but being absent am bold toward you</a:t>
            </a:r>
          </a:p>
          <a:p>
            <a:pPr marL="457200" indent="-365760" algn="l">
              <a:buClr>
                <a:srgbClr val="FFC000"/>
              </a:buClr>
              <a:buFont typeface="Wingdings" panose="05000000000000000000" pitchFamily="2" charset="2"/>
              <a:buChar char="§"/>
            </a:pPr>
            <a:r>
              <a:rPr lang="en-US" sz="3400" dirty="0"/>
              <a:t> 1 Peter 5:2-3 Shepherd the flock of God which is among you, serving as overseers, not by compulsion but willingly, not for dishonest gain but eagerly; </a:t>
            </a:r>
            <a:r>
              <a:rPr lang="en-US" sz="3400" baseline="30000" dirty="0"/>
              <a:t>3 </a:t>
            </a:r>
            <a:r>
              <a:rPr lang="en-US" sz="3400" dirty="0"/>
              <a:t>nor as being lords over those entrusted to you, but being examples to the flock</a:t>
            </a:r>
          </a:p>
          <a:p>
            <a:pPr marL="457200" indent="-365760" algn="l">
              <a:buClr>
                <a:srgbClr val="FFC000"/>
              </a:buClr>
              <a:buFont typeface="Wingdings" panose="05000000000000000000" pitchFamily="2" charset="2"/>
              <a:buChar char="§"/>
            </a:pPr>
            <a:r>
              <a:rPr lang="en-US" sz="3400" dirty="0"/>
              <a:t>Titus 2:10 showing all good fidelity, that they may adorn the doctrine of God our Savior in all things.</a:t>
            </a:r>
          </a:p>
        </p:txBody>
      </p:sp>
    </p:spTree>
    <p:extLst>
      <p:ext uri="{BB962C8B-B14F-4D97-AF65-F5344CB8AC3E}">
        <p14:creationId xmlns:p14="http://schemas.microsoft.com/office/powerpoint/2010/main" val="119167189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Logo, company name&#10;&#10;Description automatically generated">
            <a:extLst>
              <a:ext uri="{FF2B5EF4-FFF2-40B4-BE49-F238E27FC236}">
                <a16:creationId xmlns:a16="http://schemas.microsoft.com/office/drawing/2014/main" id="{C201A9E8-742F-3339-1756-EF71DF646200}"/>
              </a:ext>
            </a:extLst>
          </p:cNvPr>
          <p:cNvPicPr>
            <a:picLocks noChangeAspect="1"/>
          </p:cNvPicPr>
          <p:nvPr/>
        </p:nvPicPr>
        <p:blipFill rotWithShape="1">
          <a:blip r:embed="rId2">
            <a:extLst>
              <a:ext uri="{BEBA8EAE-BF5A-486C-A8C5-ECC9F3942E4B}">
                <a14:imgProps xmlns:a14="http://schemas.microsoft.com/office/drawing/2010/main">
                  <a14:imgLayer r:embed="rId3">
                    <a14:imgEffect>
                      <a14:sharpenSoften amount="10000"/>
                    </a14:imgEffect>
                    <a14:imgEffect>
                      <a14:brightnessContrast contrast="10000"/>
                    </a14:imgEffect>
                  </a14:imgLayer>
                </a14:imgProps>
              </a:ext>
              <a:ext uri="{28A0092B-C50C-407E-A947-70E740481C1C}">
                <a14:useLocalDpi xmlns:a14="http://schemas.microsoft.com/office/drawing/2010/main" val="0"/>
              </a:ext>
            </a:extLst>
          </a:blip>
          <a:srcRect t="7398" b="38480"/>
          <a:stretch/>
        </p:blipFill>
        <p:spPr>
          <a:xfrm>
            <a:off x="320040" y="320040"/>
            <a:ext cx="11548872" cy="4462272"/>
          </a:xfrm>
          <a:prstGeom prst="rect">
            <a:avLst/>
          </a:prstGeom>
        </p:spPr>
      </p:pic>
      <p:sp>
        <p:nvSpPr>
          <p:cNvPr id="157" name="Rectangle 156">
            <a:extLst>
              <a:ext uri="{FF2B5EF4-FFF2-40B4-BE49-F238E27FC236}">
                <a16:creationId xmlns:a16="http://schemas.microsoft.com/office/drawing/2014/main" id="{D38A241E-0395-41E5-8607-BAA2799A43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4892040"/>
            <a:ext cx="11548872" cy="1645920"/>
          </a:xfrm>
          <a:prstGeom prst="rect">
            <a:avLst/>
          </a:prstGeom>
          <a:solidFill>
            <a:schemeClr val="tx1">
              <a:lumMod val="75000"/>
              <a:lumOff val="25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59" name="Straight Connector 158">
            <a:extLst>
              <a:ext uri="{FF2B5EF4-FFF2-40B4-BE49-F238E27FC236}">
                <a16:creationId xmlns:a16="http://schemas.microsoft.com/office/drawing/2014/main" id="{CE352288-84AD-4CA8-BCD5-76C29D34E1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059936" y="5264106"/>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AB78B398-E02E-07B4-AE8F-D09BC879292C}"/>
              </a:ext>
            </a:extLst>
          </p:cNvPr>
          <p:cNvSpPr/>
          <p:nvPr/>
        </p:nvSpPr>
        <p:spPr>
          <a:xfrm>
            <a:off x="320040" y="4896717"/>
            <a:ext cx="11548872" cy="1655274"/>
          </a:xfrm>
          <a:prstGeom prst="rect">
            <a:avLst/>
          </a:prstGeom>
          <a:solidFill>
            <a:srgbClr val="3B3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6340B2-4943-B4BA-EFE1-69954AC57B62}"/>
              </a:ext>
            </a:extLst>
          </p:cNvPr>
          <p:cNvSpPr>
            <a:spLocks noGrp="1"/>
          </p:cNvSpPr>
          <p:nvPr>
            <p:ph type="ctrTitle"/>
          </p:nvPr>
        </p:nvSpPr>
        <p:spPr>
          <a:xfrm>
            <a:off x="1371600" y="5017218"/>
            <a:ext cx="9250672" cy="707136"/>
          </a:xfrm>
        </p:spPr>
        <p:txBody>
          <a:bodyPr anchor="ctr">
            <a:normAutofit/>
          </a:bodyPr>
          <a:lstStyle/>
          <a:p>
            <a:r>
              <a:rPr lang="en-US" sz="4400" dirty="0">
                <a:solidFill>
                  <a:schemeClr val="bg1"/>
                </a:solidFill>
                <a:latin typeface="+mn-lt"/>
              </a:rPr>
              <a:t>Effective Elders</a:t>
            </a:r>
          </a:p>
        </p:txBody>
      </p:sp>
      <p:sp>
        <p:nvSpPr>
          <p:cNvPr id="3" name="Subtitle 2">
            <a:extLst>
              <a:ext uri="{FF2B5EF4-FFF2-40B4-BE49-F238E27FC236}">
                <a16:creationId xmlns:a16="http://schemas.microsoft.com/office/drawing/2014/main" id="{2B2E9BE8-E390-A4E7-2323-A826CCCD65B9}"/>
              </a:ext>
            </a:extLst>
          </p:cNvPr>
          <p:cNvSpPr>
            <a:spLocks noGrp="1"/>
          </p:cNvSpPr>
          <p:nvPr>
            <p:ph type="subTitle" idx="1"/>
          </p:nvPr>
        </p:nvSpPr>
        <p:spPr>
          <a:xfrm>
            <a:off x="3157984" y="5724354"/>
            <a:ext cx="5872984" cy="566122"/>
          </a:xfrm>
        </p:spPr>
        <p:txBody>
          <a:bodyPr anchor="ctr">
            <a:noAutofit/>
          </a:bodyPr>
          <a:lstStyle/>
          <a:p>
            <a:r>
              <a:rPr lang="en-US" sz="3600" dirty="0">
                <a:solidFill>
                  <a:schemeClr val="bg2"/>
                </a:solidFill>
              </a:rPr>
              <a:t>1 Timothy 3:1-7</a:t>
            </a:r>
          </a:p>
        </p:txBody>
      </p:sp>
      <p:pic>
        <p:nvPicPr>
          <p:cNvPr id="7" name="Picture 6" descr="A picture containing text, clipart&#10;&#10;Description automatically generated">
            <a:extLst>
              <a:ext uri="{FF2B5EF4-FFF2-40B4-BE49-F238E27FC236}">
                <a16:creationId xmlns:a16="http://schemas.microsoft.com/office/drawing/2014/main" id="{60375D24-FB05-4804-1C28-19487E1C71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75313" y="2887619"/>
            <a:ext cx="1838325" cy="1381125"/>
          </a:xfrm>
          <a:prstGeom prst="rect">
            <a:avLst/>
          </a:prstGeom>
        </p:spPr>
      </p:pic>
    </p:spTree>
    <p:extLst>
      <p:ext uri="{BB962C8B-B14F-4D97-AF65-F5344CB8AC3E}">
        <p14:creationId xmlns:p14="http://schemas.microsoft.com/office/powerpoint/2010/main" val="576541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 company name&#10;&#10;Description automatically generated">
            <a:extLst>
              <a:ext uri="{FF2B5EF4-FFF2-40B4-BE49-F238E27FC236}">
                <a16:creationId xmlns:a16="http://schemas.microsoft.com/office/drawing/2014/main" id="{C201A9E8-742F-3339-1756-EF71DF646200}"/>
              </a:ext>
            </a:extLst>
          </p:cNvPr>
          <p:cNvPicPr>
            <a:picLocks noChangeAspect="1"/>
          </p:cNvPicPr>
          <p:nvPr/>
        </p:nvPicPr>
        <p:blipFill rotWithShape="1">
          <a:blip r:embed="rId2">
            <a:extLst>
              <a:ext uri="{28A0092B-C50C-407E-A947-70E740481C1C}">
                <a14:useLocalDpi xmlns:a14="http://schemas.microsoft.com/office/drawing/2010/main" val="0"/>
              </a:ext>
            </a:extLst>
          </a:blip>
          <a:srcRect r="9761" b="-1"/>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F21F335A-8DB2-C5E9-A149-25B2C5870AC0}"/>
              </a:ext>
            </a:extLst>
          </p:cNvPr>
          <p:cNvSpPr/>
          <p:nvPr/>
        </p:nvSpPr>
        <p:spPr>
          <a:xfrm>
            <a:off x="0" y="0"/>
            <a:ext cx="428752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2738E26-1783-8E41-4049-1C915FEC7D77}"/>
              </a:ext>
            </a:extLst>
          </p:cNvPr>
          <p:cNvSpPr/>
          <p:nvPr/>
        </p:nvSpPr>
        <p:spPr>
          <a:xfrm>
            <a:off x="4334325" y="0"/>
            <a:ext cx="7857672"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6340B2-4943-B4BA-EFE1-69954AC57B62}"/>
              </a:ext>
            </a:extLst>
          </p:cNvPr>
          <p:cNvSpPr>
            <a:spLocks noGrp="1"/>
          </p:cNvSpPr>
          <p:nvPr>
            <p:ph type="ctrTitle"/>
          </p:nvPr>
        </p:nvSpPr>
        <p:spPr>
          <a:xfrm>
            <a:off x="458119" y="350202"/>
            <a:ext cx="6785961" cy="1336357"/>
          </a:xfrm>
        </p:spPr>
        <p:txBody>
          <a:bodyPr anchor="ctr">
            <a:normAutofit/>
          </a:bodyPr>
          <a:lstStyle/>
          <a:p>
            <a:pPr algn="l"/>
            <a:r>
              <a:rPr lang="en-US" sz="4000" dirty="0">
                <a:latin typeface="+mn-lt"/>
              </a:rPr>
              <a:t>Choosing the Right Men for Leadership in the Church</a:t>
            </a:r>
          </a:p>
        </p:txBody>
      </p:sp>
      <p:sp>
        <p:nvSpPr>
          <p:cNvPr id="3" name="Subtitle 2">
            <a:extLst>
              <a:ext uri="{FF2B5EF4-FFF2-40B4-BE49-F238E27FC236}">
                <a16:creationId xmlns:a16="http://schemas.microsoft.com/office/drawing/2014/main" id="{2B2E9BE8-E390-A4E7-2323-A826CCCD65B9}"/>
              </a:ext>
            </a:extLst>
          </p:cNvPr>
          <p:cNvSpPr>
            <a:spLocks noGrp="1"/>
          </p:cNvSpPr>
          <p:nvPr>
            <p:ph type="subTitle" idx="1"/>
          </p:nvPr>
        </p:nvSpPr>
        <p:spPr>
          <a:xfrm>
            <a:off x="383001" y="2036752"/>
            <a:ext cx="11016519" cy="4093966"/>
          </a:xfrm>
        </p:spPr>
        <p:txBody>
          <a:bodyPr>
            <a:normAutofit lnSpcReduction="10000"/>
          </a:bodyPr>
          <a:lstStyle/>
          <a:p>
            <a:pPr marL="457200" indent="-365760" algn="l">
              <a:buClr>
                <a:srgbClr val="FFC000"/>
              </a:buClr>
              <a:buFont typeface="Wingdings" panose="05000000000000000000" pitchFamily="2" charset="2"/>
              <a:buChar char="§"/>
            </a:pPr>
            <a:r>
              <a:rPr lang="en-US" sz="3600" dirty="0"/>
              <a:t>Chosen for their proven character</a:t>
            </a:r>
          </a:p>
          <a:p>
            <a:pPr marL="457200" indent="-365760" algn="l">
              <a:buClr>
                <a:srgbClr val="FFC000"/>
              </a:buClr>
              <a:buFont typeface="Wingdings" panose="05000000000000000000" pitchFamily="2" charset="2"/>
              <a:buChar char="§"/>
            </a:pPr>
            <a:r>
              <a:rPr lang="en-US" sz="3600" dirty="0"/>
              <a:t>Christlike disposition (work well with people)</a:t>
            </a:r>
          </a:p>
          <a:p>
            <a:pPr marL="457200" indent="-365760" algn="l">
              <a:buClr>
                <a:srgbClr val="FFC000"/>
              </a:buClr>
              <a:buFont typeface="Wingdings" panose="05000000000000000000" pitchFamily="2" charset="2"/>
              <a:buChar char="§"/>
            </a:pPr>
            <a:r>
              <a:rPr lang="en-US" sz="3600" dirty="0"/>
              <a:t>Devotion to Christ, commitment to His church</a:t>
            </a:r>
          </a:p>
          <a:p>
            <a:pPr marL="457200" indent="-365760" algn="l">
              <a:buClr>
                <a:srgbClr val="FFC000"/>
              </a:buClr>
              <a:buFont typeface="Wingdings" panose="05000000000000000000" pitchFamily="2" charset="2"/>
              <a:buChar char="§"/>
            </a:pPr>
            <a:r>
              <a:rPr lang="en-US" sz="3600" dirty="0"/>
              <a:t>Men who understand the ultimate goal</a:t>
            </a:r>
          </a:p>
          <a:p>
            <a:pPr marL="914400" lvl="1" indent="-365760" algn="l">
              <a:buClr>
                <a:srgbClr val="00B0F0"/>
              </a:buClr>
              <a:buFont typeface="Wingdings" panose="05000000000000000000" pitchFamily="2" charset="2"/>
              <a:buChar char="§"/>
            </a:pPr>
            <a:r>
              <a:rPr lang="en-US" sz="3200" dirty="0"/>
              <a:t>Eph 4:11-13 </a:t>
            </a:r>
            <a:r>
              <a:rPr lang="en-US" sz="2800" dirty="0"/>
              <a:t>or the equipping of the saints for the work of ministry, for the edifying of the body of Christ, </a:t>
            </a:r>
            <a:r>
              <a:rPr lang="en-US" sz="2800" baseline="30000" dirty="0"/>
              <a:t>13 </a:t>
            </a:r>
            <a:r>
              <a:rPr lang="en-US" sz="2800" dirty="0"/>
              <a:t>till we all come to the unity of the faith and of the knowledge of the Son of God, to a perfect man, to the measure of the stature of the fullness of Christ</a:t>
            </a:r>
            <a:endParaRPr lang="en-US" sz="3200" dirty="0"/>
          </a:p>
          <a:p>
            <a:pPr marL="457200" indent="-365760" algn="l">
              <a:buClr>
                <a:srgbClr val="FFC000"/>
              </a:buClr>
              <a:buFont typeface="Wingdings" panose="05000000000000000000" pitchFamily="2" charset="2"/>
              <a:buChar char="§"/>
            </a:pPr>
            <a:endParaRPr lang="en-US" sz="3400" dirty="0"/>
          </a:p>
          <a:p>
            <a:pPr marL="457200" indent="-365760" algn="l">
              <a:buClr>
                <a:srgbClr val="FFC000"/>
              </a:buClr>
              <a:buFont typeface="Wingdings" panose="05000000000000000000" pitchFamily="2" charset="2"/>
              <a:buChar char="§"/>
            </a:pPr>
            <a:endParaRPr lang="en-US" sz="3400" dirty="0"/>
          </a:p>
        </p:txBody>
      </p:sp>
    </p:spTree>
    <p:extLst>
      <p:ext uri="{BB962C8B-B14F-4D97-AF65-F5344CB8AC3E}">
        <p14:creationId xmlns:p14="http://schemas.microsoft.com/office/powerpoint/2010/main" val="301715317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 company name&#10;&#10;Description automatically generated">
            <a:extLst>
              <a:ext uri="{FF2B5EF4-FFF2-40B4-BE49-F238E27FC236}">
                <a16:creationId xmlns:a16="http://schemas.microsoft.com/office/drawing/2014/main" id="{C201A9E8-742F-3339-1756-EF71DF646200}"/>
              </a:ext>
            </a:extLst>
          </p:cNvPr>
          <p:cNvPicPr>
            <a:picLocks noChangeAspect="1"/>
          </p:cNvPicPr>
          <p:nvPr/>
        </p:nvPicPr>
        <p:blipFill rotWithShape="1">
          <a:blip r:embed="rId2">
            <a:extLst>
              <a:ext uri="{28A0092B-C50C-407E-A947-70E740481C1C}">
                <a14:useLocalDpi xmlns:a14="http://schemas.microsoft.com/office/drawing/2010/main" val="0"/>
              </a:ext>
            </a:extLst>
          </a:blip>
          <a:srcRect r="9761" b="-1"/>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F21F335A-8DB2-C5E9-A149-25B2C5870AC0}"/>
              </a:ext>
            </a:extLst>
          </p:cNvPr>
          <p:cNvSpPr/>
          <p:nvPr/>
        </p:nvSpPr>
        <p:spPr>
          <a:xfrm>
            <a:off x="-138728" y="0"/>
            <a:ext cx="428752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2738E26-1783-8E41-4049-1C915FEC7D77}"/>
              </a:ext>
            </a:extLst>
          </p:cNvPr>
          <p:cNvSpPr/>
          <p:nvPr/>
        </p:nvSpPr>
        <p:spPr>
          <a:xfrm>
            <a:off x="4334325" y="0"/>
            <a:ext cx="7857672"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6340B2-4943-B4BA-EFE1-69954AC57B62}"/>
              </a:ext>
            </a:extLst>
          </p:cNvPr>
          <p:cNvSpPr>
            <a:spLocks noGrp="1"/>
          </p:cNvSpPr>
          <p:nvPr>
            <p:ph type="ctrTitle"/>
          </p:nvPr>
        </p:nvSpPr>
        <p:spPr>
          <a:xfrm>
            <a:off x="458119" y="350202"/>
            <a:ext cx="7352886" cy="1336358"/>
          </a:xfrm>
        </p:spPr>
        <p:txBody>
          <a:bodyPr anchor="ctr">
            <a:normAutofit/>
          </a:bodyPr>
          <a:lstStyle/>
          <a:p>
            <a:pPr algn="l"/>
            <a:r>
              <a:rPr lang="en-US" sz="4000" dirty="0">
                <a:latin typeface="+mn-lt"/>
              </a:rPr>
              <a:t>They Watch over Your Souls</a:t>
            </a:r>
          </a:p>
        </p:txBody>
      </p:sp>
      <p:sp>
        <p:nvSpPr>
          <p:cNvPr id="3" name="Subtitle 2">
            <a:extLst>
              <a:ext uri="{FF2B5EF4-FFF2-40B4-BE49-F238E27FC236}">
                <a16:creationId xmlns:a16="http://schemas.microsoft.com/office/drawing/2014/main" id="{2B2E9BE8-E390-A4E7-2323-A826CCCD65B9}"/>
              </a:ext>
            </a:extLst>
          </p:cNvPr>
          <p:cNvSpPr>
            <a:spLocks noGrp="1"/>
          </p:cNvSpPr>
          <p:nvPr>
            <p:ph type="subTitle" idx="1"/>
          </p:nvPr>
        </p:nvSpPr>
        <p:spPr>
          <a:xfrm>
            <a:off x="264161" y="1849121"/>
            <a:ext cx="11155679" cy="4366350"/>
          </a:xfrm>
        </p:spPr>
        <p:txBody>
          <a:bodyPr>
            <a:normAutofit/>
          </a:bodyPr>
          <a:lstStyle/>
          <a:p>
            <a:pPr marL="457200" indent="-365760" algn="l">
              <a:buClr>
                <a:srgbClr val="FFC000"/>
              </a:buClr>
              <a:buFont typeface="Wingdings" panose="05000000000000000000" pitchFamily="2" charset="2"/>
              <a:buChar char="§"/>
            </a:pPr>
            <a:r>
              <a:rPr lang="en-US" sz="3600" dirty="0"/>
              <a:t>Hebrews 13:17 </a:t>
            </a:r>
            <a:r>
              <a:rPr lang="en-US" sz="3400" dirty="0"/>
              <a:t>Obey those who rule (lead) over you, and be submissive, for they watch out for your souls</a:t>
            </a:r>
          </a:p>
          <a:p>
            <a:pPr marL="457200" indent="-365760" algn="l">
              <a:buClr>
                <a:srgbClr val="FFC000"/>
              </a:buClr>
              <a:buFont typeface="Wingdings" panose="05000000000000000000" pitchFamily="2" charset="2"/>
              <a:buChar char="§"/>
            </a:pPr>
            <a:r>
              <a:rPr lang="en-US" sz="3600" dirty="0"/>
              <a:t>Acts 20:28 </a:t>
            </a:r>
            <a:r>
              <a:rPr lang="en-US" sz="3200" dirty="0"/>
              <a:t>take heed to yourselves and to all the flock, among which the Holy Spirit has made you overseers, to shepherd the church of God which He purchased with His own blood</a:t>
            </a:r>
            <a:r>
              <a:rPr lang="en-US" sz="2800" dirty="0"/>
              <a:t>. </a:t>
            </a:r>
          </a:p>
          <a:p>
            <a:pPr marL="457200" indent="-365760" algn="l">
              <a:buClr>
                <a:srgbClr val="FFC000"/>
              </a:buClr>
              <a:buFont typeface="Wingdings" panose="05000000000000000000" pitchFamily="2" charset="2"/>
              <a:buChar char="§"/>
            </a:pPr>
            <a:r>
              <a:rPr lang="en-US" sz="3600" dirty="0"/>
              <a:t>1 Peter 5:2 </a:t>
            </a:r>
            <a:r>
              <a:rPr lang="en-US" sz="3400" dirty="0"/>
              <a:t>Shepherd the flock of God which is among you, serving as overseers, not by compulsion but willingly, not for dishonest gain but eagerly </a:t>
            </a:r>
          </a:p>
        </p:txBody>
      </p:sp>
    </p:spTree>
    <p:extLst>
      <p:ext uri="{BB962C8B-B14F-4D97-AF65-F5344CB8AC3E}">
        <p14:creationId xmlns:p14="http://schemas.microsoft.com/office/powerpoint/2010/main" val="309319721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 company name&#10;&#10;Description automatically generated">
            <a:extLst>
              <a:ext uri="{FF2B5EF4-FFF2-40B4-BE49-F238E27FC236}">
                <a16:creationId xmlns:a16="http://schemas.microsoft.com/office/drawing/2014/main" id="{C201A9E8-742F-3339-1756-EF71DF646200}"/>
              </a:ext>
            </a:extLst>
          </p:cNvPr>
          <p:cNvPicPr>
            <a:picLocks noChangeAspect="1"/>
          </p:cNvPicPr>
          <p:nvPr/>
        </p:nvPicPr>
        <p:blipFill rotWithShape="1">
          <a:blip r:embed="rId2">
            <a:extLst>
              <a:ext uri="{28A0092B-C50C-407E-A947-70E740481C1C}">
                <a14:useLocalDpi xmlns:a14="http://schemas.microsoft.com/office/drawing/2010/main" val="0"/>
              </a:ext>
            </a:extLst>
          </a:blip>
          <a:srcRect r="9761" b="-1"/>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F21F335A-8DB2-C5E9-A149-25B2C5870AC0}"/>
              </a:ext>
            </a:extLst>
          </p:cNvPr>
          <p:cNvSpPr/>
          <p:nvPr/>
        </p:nvSpPr>
        <p:spPr>
          <a:xfrm>
            <a:off x="0" y="0"/>
            <a:ext cx="428752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2738E26-1783-8E41-4049-1C915FEC7D77}"/>
              </a:ext>
            </a:extLst>
          </p:cNvPr>
          <p:cNvSpPr/>
          <p:nvPr/>
        </p:nvSpPr>
        <p:spPr>
          <a:xfrm>
            <a:off x="4334325" y="0"/>
            <a:ext cx="7857672"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6340B2-4943-B4BA-EFE1-69954AC57B62}"/>
              </a:ext>
            </a:extLst>
          </p:cNvPr>
          <p:cNvSpPr>
            <a:spLocks noGrp="1"/>
          </p:cNvSpPr>
          <p:nvPr>
            <p:ph type="ctrTitle"/>
          </p:nvPr>
        </p:nvSpPr>
        <p:spPr>
          <a:xfrm>
            <a:off x="458119" y="350203"/>
            <a:ext cx="7446363" cy="1061836"/>
          </a:xfrm>
        </p:spPr>
        <p:txBody>
          <a:bodyPr anchor="ctr">
            <a:normAutofit/>
          </a:bodyPr>
          <a:lstStyle/>
          <a:p>
            <a:pPr algn="l"/>
            <a:r>
              <a:rPr lang="en-US" sz="4000" dirty="0">
                <a:latin typeface="+mn-lt"/>
              </a:rPr>
              <a:t>Three names for Church leaders</a:t>
            </a:r>
          </a:p>
        </p:txBody>
      </p:sp>
      <p:sp>
        <p:nvSpPr>
          <p:cNvPr id="3" name="Subtitle 2">
            <a:extLst>
              <a:ext uri="{FF2B5EF4-FFF2-40B4-BE49-F238E27FC236}">
                <a16:creationId xmlns:a16="http://schemas.microsoft.com/office/drawing/2014/main" id="{2B2E9BE8-E390-A4E7-2323-A826CCCD65B9}"/>
              </a:ext>
            </a:extLst>
          </p:cNvPr>
          <p:cNvSpPr>
            <a:spLocks noGrp="1"/>
          </p:cNvSpPr>
          <p:nvPr>
            <p:ph type="subTitle" idx="1"/>
          </p:nvPr>
        </p:nvSpPr>
        <p:spPr>
          <a:xfrm>
            <a:off x="335281" y="1762232"/>
            <a:ext cx="3037839" cy="4176591"/>
          </a:xfrm>
        </p:spPr>
        <p:txBody>
          <a:bodyPr>
            <a:normAutofit/>
          </a:bodyPr>
          <a:lstStyle/>
          <a:p>
            <a:pPr marL="457200" indent="-365760" algn="l">
              <a:buClr>
                <a:srgbClr val="FFC000"/>
              </a:buClr>
              <a:buFont typeface="Wingdings" panose="05000000000000000000" pitchFamily="2" charset="2"/>
              <a:buChar char="§"/>
            </a:pPr>
            <a:r>
              <a:rPr lang="en-US" sz="3800" dirty="0"/>
              <a:t>Shepherds</a:t>
            </a:r>
          </a:p>
          <a:p>
            <a:pPr marL="457200" indent="-365760" algn="l">
              <a:buClr>
                <a:srgbClr val="FFC000"/>
              </a:buClr>
              <a:buFont typeface="Wingdings" panose="05000000000000000000" pitchFamily="2" charset="2"/>
              <a:buChar char="§"/>
            </a:pPr>
            <a:endParaRPr lang="en-US" sz="1400" dirty="0"/>
          </a:p>
          <a:p>
            <a:pPr marL="457200" indent="-365760" algn="l">
              <a:buClr>
                <a:srgbClr val="FFC000"/>
              </a:buClr>
              <a:buFont typeface="Wingdings" panose="05000000000000000000" pitchFamily="2" charset="2"/>
              <a:buChar char="§"/>
            </a:pPr>
            <a:r>
              <a:rPr lang="en-US" sz="3800" dirty="0"/>
              <a:t>Overseers</a:t>
            </a:r>
          </a:p>
          <a:p>
            <a:pPr marL="91440" algn="l">
              <a:spcBef>
                <a:spcPts val="0"/>
              </a:spcBef>
              <a:buClr>
                <a:srgbClr val="FFC000"/>
              </a:buClr>
            </a:pPr>
            <a:r>
              <a:rPr lang="en-US" sz="3800" dirty="0"/>
              <a:t>    </a:t>
            </a:r>
            <a:r>
              <a:rPr lang="en-US" sz="3200" dirty="0"/>
              <a:t>(bishops)</a:t>
            </a:r>
            <a:endParaRPr lang="en-US" sz="1400" dirty="0"/>
          </a:p>
          <a:p>
            <a:pPr marL="457200" indent="-365760" algn="l">
              <a:spcBef>
                <a:spcPts val="1200"/>
              </a:spcBef>
              <a:buClr>
                <a:srgbClr val="FFC000"/>
              </a:buClr>
              <a:buFont typeface="Wingdings" panose="05000000000000000000" pitchFamily="2" charset="2"/>
              <a:buChar char="§"/>
            </a:pPr>
            <a:r>
              <a:rPr lang="en-US" sz="3800" dirty="0"/>
              <a:t>Elders </a:t>
            </a:r>
            <a:r>
              <a:rPr lang="en-US" sz="3200" dirty="0"/>
              <a:t>(presbyters)</a:t>
            </a:r>
          </a:p>
        </p:txBody>
      </p:sp>
      <p:sp>
        <p:nvSpPr>
          <p:cNvPr id="7" name="Subtitle 2">
            <a:extLst>
              <a:ext uri="{FF2B5EF4-FFF2-40B4-BE49-F238E27FC236}">
                <a16:creationId xmlns:a16="http://schemas.microsoft.com/office/drawing/2014/main" id="{40529148-56B9-F891-5A98-F568AD8C73CA}"/>
              </a:ext>
            </a:extLst>
          </p:cNvPr>
          <p:cNvSpPr txBox="1">
            <a:spLocks/>
          </p:cNvSpPr>
          <p:nvPr/>
        </p:nvSpPr>
        <p:spPr>
          <a:xfrm>
            <a:off x="2875048" y="1853671"/>
            <a:ext cx="8481730" cy="417659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662940" indent="-571500" algn="l">
              <a:buClr>
                <a:srgbClr val="FFC000"/>
              </a:buClr>
              <a:buFont typeface="Calibri" panose="020F0502020204030204" pitchFamily="34" charset="0"/>
              <a:buChar char="—"/>
            </a:pPr>
            <a:r>
              <a:rPr lang="en-US" sz="3400" dirty="0"/>
              <a:t>caring, feeding, protecting the flock</a:t>
            </a:r>
          </a:p>
          <a:p>
            <a:pPr marL="457200" indent="-365760" algn="l">
              <a:buClr>
                <a:srgbClr val="FFC000"/>
              </a:buClr>
              <a:buFont typeface="Wingdings" panose="05000000000000000000" pitchFamily="2" charset="2"/>
              <a:buChar char="§"/>
            </a:pPr>
            <a:endParaRPr lang="en-US" sz="1400" dirty="0"/>
          </a:p>
          <a:p>
            <a:pPr marL="662940" indent="-571500" algn="l">
              <a:buClr>
                <a:srgbClr val="FFC000"/>
              </a:buClr>
              <a:buFont typeface="Calibri" panose="020F0502020204030204" pitchFamily="34" charset="0"/>
              <a:buChar char="—"/>
            </a:pPr>
            <a:r>
              <a:rPr lang="en-US" sz="3400" dirty="0"/>
              <a:t>organizing, planning our work together</a:t>
            </a:r>
          </a:p>
          <a:p>
            <a:pPr marL="457200" indent="-365760" algn="l">
              <a:buClr>
                <a:srgbClr val="FFC000"/>
              </a:buClr>
              <a:buFont typeface="Wingdings" panose="05000000000000000000" pitchFamily="2" charset="2"/>
              <a:buChar char="§"/>
            </a:pPr>
            <a:endParaRPr lang="en-US" sz="3600" dirty="0"/>
          </a:p>
          <a:p>
            <a:pPr marL="662940" indent="-571500" algn="l">
              <a:buClr>
                <a:srgbClr val="FFC000"/>
              </a:buClr>
              <a:buFont typeface="Calibri" panose="020F0502020204030204" pitchFamily="34" charset="0"/>
              <a:buChar char="—"/>
            </a:pPr>
            <a:r>
              <a:rPr lang="en-US" sz="3400" dirty="0"/>
              <a:t>wisdom of knowledge &amp; life experience</a:t>
            </a:r>
          </a:p>
        </p:txBody>
      </p:sp>
    </p:spTree>
    <p:extLst>
      <p:ext uri="{BB962C8B-B14F-4D97-AF65-F5344CB8AC3E}">
        <p14:creationId xmlns:p14="http://schemas.microsoft.com/office/powerpoint/2010/main" val="191644465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fade">
                                      <p:cBhvr>
                                        <p:cTn id="25" dur="500"/>
                                        <p:tgtEl>
                                          <p:spTgt spid="7">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7">
                                            <p:txEl>
                                              <p:pRg st="2" end="2"/>
                                            </p:txEl>
                                          </p:spTgt>
                                        </p:tgtEl>
                                        <p:attrNameLst>
                                          <p:attrName>style.visibility</p:attrName>
                                        </p:attrNameLst>
                                      </p:cBhvr>
                                      <p:to>
                                        <p:strVal val="visible"/>
                                      </p:to>
                                    </p:set>
                                    <p:animEffect transition="in" filter="fade">
                                      <p:cBhvr>
                                        <p:cTn id="30" dur="500"/>
                                        <p:tgtEl>
                                          <p:spTgt spid="7">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 company name&#10;&#10;Description automatically generated">
            <a:extLst>
              <a:ext uri="{FF2B5EF4-FFF2-40B4-BE49-F238E27FC236}">
                <a16:creationId xmlns:a16="http://schemas.microsoft.com/office/drawing/2014/main" id="{C201A9E8-742F-3339-1756-EF71DF646200}"/>
              </a:ext>
            </a:extLst>
          </p:cNvPr>
          <p:cNvPicPr>
            <a:picLocks noChangeAspect="1"/>
          </p:cNvPicPr>
          <p:nvPr/>
        </p:nvPicPr>
        <p:blipFill rotWithShape="1">
          <a:blip r:embed="rId2">
            <a:extLst>
              <a:ext uri="{28A0092B-C50C-407E-A947-70E740481C1C}">
                <a14:useLocalDpi xmlns:a14="http://schemas.microsoft.com/office/drawing/2010/main" val="0"/>
              </a:ext>
            </a:extLst>
          </a:blip>
          <a:srcRect r="9761" b="-1"/>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F21F335A-8DB2-C5E9-A149-25B2C5870AC0}"/>
              </a:ext>
            </a:extLst>
          </p:cNvPr>
          <p:cNvSpPr/>
          <p:nvPr/>
        </p:nvSpPr>
        <p:spPr>
          <a:xfrm>
            <a:off x="0" y="0"/>
            <a:ext cx="428752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2738E26-1783-8E41-4049-1C915FEC7D77}"/>
              </a:ext>
            </a:extLst>
          </p:cNvPr>
          <p:cNvSpPr/>
          <p:nvPr/>
        </p:nvSpPr>
        <p:spPr>
          <a:xfrm>
            <a:off x="4334325" y="0"/>
            <a:ext cx="7857672"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6340B2-4943-B4BA-EFE1-69954AC57B62}"/>
              </a:ext>
            </a:extLst>
          </p:cNvPr>
          <p:cNvSpPr>
            <a:spLocks noGrp="1"/>
          </p:cNvSpPr>
          <p:nvPr>
            <p:ph type="ctrTitle"/>
          </p:nvPr>
        </p:nvSpPr>
        <p:spPr>
          <a:xfrm>
            <a:off x="458119" y="350203"/>
            <a:ext cx="7446363" cy="1061836"/>
          </a:xfrm>
        </p:spPr>
        <p:txBody>
          <a:bodyPr anchor="ctr">
            <a:normAutofit/>
          </a:bodyPr>
          <a:lstStyle/>
          <a:p>
            <a:pPr algn="l"/>
            <a:r>
              <a:rPr lang="en-US" sz="4000" dirty="0">
                <a:latin typeface="+mn-lt"/>
              </a:rPr>
              <a:t>The purpose of glorifying God</a:t>
            </a:r>
          </a:p>
        </p:txBody>
      </p:sp>
      <p:sp>
        <p:nvSpPr>
          <p:cNvPr id="3" name="Subtitle 2">
            <a:extLst>
              <a:ext uri="{FF2B5EF4-FFF2-40B4-BE49-F238E27FC236}">
                <a16:creationId xmlns:a16="http://schemas.microsoft.com/office/drawing/2014/main" id="{2B2E9BE8-E390-A4E7-2323-A826CCCD65B9}"/>
              </a:ext>
            </a:extLst>
          </p:cNvPr>
          <p:cNvSpPr>
            <a:spLocks noGrp="1"/>
          </p:cNvSpPr>
          <p:nvPr>
            <p:ph type="subTitle" idx="1"/>
          </p:nvPr>
        </p:nvSpPr>
        <p:spPr>
          <a:xfrm>
            <a:off x="325121" y="1762232"/>
            <a:ext cx="10962639" cy="4059223"/>
          </a:xfrm>
        </p:spPr>
        <p:txBody>
          <a:bodyPr>
            <a:normAutofit/>
          </a:bodyPr>
          <a:lstStyle/>
          <a:p>
            <a:pPr marL="457200" indent="-365760" algn="l">
              <a:buClr>
                <a:srgbClr val="FFC000"/>
              </a:buClr>
              <a:buFont typeface="Wingdings" panose="05000000000000000000" pitchFamily="2" charset="2"/>
              <a:buChar char="§"/>
            </a:pPr>
            <a:r>
              <a:rPr lang="en-US" sz="3800" dirty="0"/>
              <a:t>Philippians 1:20 </a:t>
            </a:r>
            <a:r>
              <a:rPr lang="en-US" sz="3400" dirty="0"/>
              <a:t>my earnest expectation and hope that in nothing I shall be ashamed, but with all boldness, as always, so now also Christ will be magnified in my body, whether by life or by death</a:t>
            </a:r>
          </a:p>
          <a:p>
            <a:pPr marL="457200" indent="-365760" algn="l">
              <a:buClr>
                <a:srgbClr val="FFC000"/>
              </a:buClr>
              <a:buFont typeface="Wingdings" panose="05000000000000000000" pitchFamily="2" charset="2"/>
              <a:buChar char="§"/>
            </a:pPr>
            <a:r>
              <a:rPr lang="en-US" sz="3600" dirty="0"/>
              <a:t>Ephesians 3:20-21 </a:t>
            </a:r>
            <a:r>
              <a:rPr lang="en-US" sz="3400" dirty="0"/>
              <a:t>to Him who is able to do exceedingly abundantly above all that we ask or think, according to the power that works in us, </a:t>
            </a:r>
            <a:r>
              <a:rPr lang="en-US" sz="3400" baseline="30000" dirty="0"/>
              <a:t>21 </a:t>
            </a:r>
            <a:r>
              <a:rPr lang="en-US" sz="3400" dirty="0"/>
              <a:t>to Him </a:t>
            </a:r>
            <a:r>
              <a:rPr lang="en-US" sz="3400" i="1" dirty="0"/>
              <a:t>be</a:t>
            </a:r>
            <a:r>
              <a:rPr lang="en-US" sz="3400" dirty="0"/>
              <a:t> glory in the church by Christ Jesus to all generations, forever and ever. Amen.</a:t>
            </a:r>
          </a:p>
        </p:txBody>
      </p:sp>
    </p:spTree>
    <p:extLst>
      <p:ext uri="{BB962C8B-B14F-4D97-AF65-F5344CB8AC3E}">
        <p14:creationId xmlns:p14="http://schemas.microsoft.com/office/powerpoint/2010/main" val="209509317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 company name&#10;&#10;Description automatically generated">
            <a:extLst>
              <a:ext uri="{FF2B5EF4-FFF2-40B4-BE49-F238E27FC236}">
                <a16:creationId xmlns:a16="http://schemas.microsoft.com/office/drawing/2014/main" id="{C201A9E8-742F-3339-1756-EF71DF646200}"/>
              </a:ext>
            </a:extLst>
          </p:cNvPr>
          <p:cNvPicPr>
            <a:picLocks noChangeAspect="1"/>
          </p:cNvPicPr>
          <p:nvPr/>
        </p:nvPicPr>
        <p:blipFill rotWithShape="1">
          <a:blip r:embed="rId2">
            <a:extLst>
              <a:ext uri="{28A0092B-C50C-407E-A947-70E740481C1C}">
                <a14:useLocalDpi xmlns:a14="http://schemas.microsoft.com/office/drawing/2010/main" val="0"/>
              </a:ext>
            </a:extLst>
          </a:blip>
          <a:srcRect r="9761" b="-1"/>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F21F335A-8DB2-C5E9-A149-25B2C5870AC0}"/>
              </a:ext>
            </a:extLst>
          </p:cNvPr>
          <p:cNvSpPr/>
          <p:nvPr/>
        </p:nvSpPr>
        <p:spPr>
          <a:xfrm>
            <a:off x="0" y="0"/>
            <a:ext cx="428752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2738E26-1783-8E41-4049-1C915FEC7D77}"/>
              </a:ext>
            </a:extLst>
          </p:cNvPr>
          <p:cNvSpPr/>
          <p:nvPr/>
        </p:nvSpPr>
        <p:spPr>
          <a:xfrm>
            <a:off x="4334325" y="0"/>
            <a:ext cx="7857672"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6340B2-4943-B4BA-EFE1-69954AC57B62}"/>
              </a:ext>
            </a:extLst>
          </p:cNvPr>
          <p:cNvSpPr>
            <a:spLocks noGrp="1"/>
          </p:cNvSpPr>
          <p:nvPr>
            <p:ph type="ctrTitle"/>
          </p:nvPr>
        </p:nvSpPr>
        <p:spPr>
          <a:xfrm>
            <a:off x="458119" y="350203"/>
            <a:ext cx="8137241" cy="1061836"/>
          </a:xfrm>
        </p:spPr>
        <p:txBody>
          <a:bodyPr anchor="ctr">
            <a:normAutofit/>
          </a:bodyPr>
          <a:lstStyle/>
          <a:p>
            <a:pPr algn="l"/>
            <a:r>
              <a:rPr lang="en-US" sz="4000" dirty="0">
                <a:latin typeface="+mn-lt"/>
              </a:rPr>
              <a:t>God raises up leaders for His people</a:t>
            </a:r>
          </a:p>
        </p:txBody>
      </p:sp>
      <p:sp>
        <p:nvSpPr>
          <p:cNvPr id="3" name="Subtitle 2">
            <a:extLst>
              <a:ext uri="{FF2B5EF4-FFF2-40B4-BE49-F238E27FC236}">
                <a16:creationId xmlns:a16="http://schemas.microsoft.com/office/drawing/2014/main" id="{2B2E9BE8-E390-A4E7-2323-A826CCCD65B9}"/>
              </a:ext>
            </a:extLst>
          </p:cNvPr>
          <p:cNvSpPr>
            <a:spLocks noGrp="1"/>
          </p:cNvSpPr>
          <p:nvPr>
            <p:ph type="subTitle" idx="1"/>
          </p:nvPr>
        </p:nvSpPr>
        <p:spPr>
          <a:xfrm>
            <a:off x="232595" y="1762232"/>
            <a:ext cx="10962639" cy="4059223"/>
          </a:xfrm>
        </p:spPr>
        <p:txBody>
          <a:bodyPr>
            <a:normAutofit/>
          </a:bodyPr>
          <a:lstStyle/>
          <a:p>
            <a:pPr marL="457200" indent="-365760" algn="l">
              <a:buClr>
                <a:srgbClr val="FFC000"/>
              </a:buClr>
              <a:buFont typeface="Wingdings" panose="05000000000000000000" pitchFamily="2" charset="2"/>
              <a:buChar char="§"/>
            </a:pPr>
            <a:r>
              <a:rPr lang="en-US" sz="3800" dirty="0"/>
              <a:t>In Bible times .. Patriarchs, prophets, judges, kings, priests, and apostles</a:t>
            </a:r>
          </a:p>
          <a:p>
            <a:pPr marL="914400" lvl="1" indent="-365760" algn="l">
              <a:buClr>
                <a:srgbClr val="00B0F0"/>
              </a:buClr>
              <a:buFont typeface="Wingdings" panose="05000000000000000000" pitchFamily="2" charset="2"/>
              <a:buChar char="§"/>
            </a:pPr>
            <a:r>
              <a:rPr lang="en-US" sz="3400" dirty="0"/>
              <a:t>Now.. there are elders</a:t>
            </a:r>
          </a:p>
          <a:p>
            <a:pPr marL="457200" indent="-365760" algn="l">
              <a:buClr>
                <a:srgbClr val="FFC000"/>
              </a:buClr>
              <a:buFont typeface="Wingdings" panose="05000000000000000000" pitchFamily="2" charset="2"/>
              <a:buChar char="§"/>
            </a:pPr>
            <a:r>
              <a:rPr lang="en-US" sz="3800" dirty="0"/>
              <a:t>In Bible days ..  Moses, David, and Paul</a:t>
            </a:r>
          </a:p>
          <a:p>
            <a:pPr marL="914400" lvl="1" indent="-365760" algn="l">
              <a:buClr>
                <a:srgbClr val="00B0F0"/>
              </a:buClr>
              <a:buFont typeface="Wingdings" panose="05000000000000000000" pitchFamily="2" charset="2"/>
              <a:buChar char="§"/>
            </a:pPr>
            <a:r>
              <a:rPr lang="en-US" sz="3400" dirty="0"/>
              <a:t>Now.. there are humble, godly men (like the men of this congregation)</a:t>
            </a:r>
          </a:p>
          <a:p>
            <a:pPr marL="457200" indent="-365760" algn="l">
              <a:buClr>
                <a:srgbClr val="FFC000"/>
              </a:buClr>
              <a:buFont typeface="Wingdings" panose="05000000000000000000" pitchFamily="2" charset="2"/>
              <a:buChar char="§"/>
            </a:pPr>
            <a:endParaRPr lang="en-US" sz="3800" dirty="0"/>
          </a:p>
          <a:p>
            <a:pPr marL="457200" indent="-365760" algn="l">
              <a:buClr>
                <a:srgbClr val="FFC000"/>
              </a:buClr>
              <a:buFont typeface="Wingdings" panose="05000000000000000000" pitchFamily="2" charset="2"/>
              <a:buChar char="§"/>
            </a:pPr>
            <a:endParaRPr lang="en-US" sz="3400" dirty="0"/>
          </a:p>
        </p:txBody>
      </p:sp>
    </p:spTree>
    <p:extLst>
      <p:ext uri="{BB962C8B-B14F-4D97-AF65-F5344CB8AC3E}">
        <p14:creationId xmlns:p14="http://schemas.microsoft.com/office/powerpoint/2010/main" val="426829430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 company name&#10;&#10;Description automatically generated">
            <a:extLst>
              <a:ext uri="{FF2B5EF4-FFF2-40B4-BE49-F238E27FC236}">
                <a16:creationId xmlns:a16="http://schemas.microsoft.com/office/drawing/2014/main" id="{C201A9E8-742F-3339-1756-EF71DF646200}"/>
              </a:ext>
            </a:extLst>
          </p:cNvPr>
          <p:cNvPicPr>
            <a:picLocks noChangeAspect="1"/>
          </p:cNvPicPr>
          <p:nvPr/>
        </p:nvPicPr>
        <p:blipFill rotWithShape="1">
          <a:blip r:embed="rId2">
            <a:extLst>
              <a:ext uri="{28A0092B-C50C-407E-A947-70E740481C1C}">
                <a14:useLocalDpi xmlns:a14="http://schemas.microsoft.com/office/drawing/2010/main" val="0"/>
              </a:ext>
            </a:extLst>
          </a:blip>
          <a:srcRect r="9761" b="-1"/>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F21F335A-8DB2-C5E9-A149-25B2C5870AC0}"/>
              </a:ext>
            </a:extLst>
          </p:cNvPr>
          <p:cNvSpPr/>
          <p:nvPr/>
        </p:nvSpPr>
        <p:spPr>
          <a:xfrm>
            <a:off x="0" y="0"/>
            <a:ext cx="428752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2738E26-1783-8E41-4049-1C915FEC7D77}"/>
              </a:ext>
            </a:extLst>
          </p:cNvPr>
          <p:cNvSpPr/>
          <p:nvPr/>
        </p:nvSpPr>
        <p:spPr>
          <a:xfrm>
            <a:off x="4334325" y="0"/>
            <a:ext cx="7857672"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6340B2-4943-B4BA-EFE1-69954AC57B62}"/>
              </a:ext>
            </a:extLst>
          </p:cNvPr>
          <p:cNvSpPr>
            <a:spLocks noGrp="1"/>
          </p:cNvSpPr>
          <p:nvPr>
            <p:ph type="ctrTitle"/>
          </p:nvPr>
        </p:nvSpPr>
        <p:spPr>
          <a:xfrm>
            <a:off x="458119" y="350203"/>
            <a:ext cx="8137241" cy="1061836"/>
          </a:xfrm>
        </p:spPr>
        <p:txBody>
          <a:bodyPr anchor="ctr">
            <a:normAutofit/>
          </a:bodyPr>
          <a:lstStyle/>
          <a:p>
            <a:pPr algn="l"/>
            <a:r>
              <a:rPr lang="en-US" sz="4000" dirty="0">
                <a:latin typeface="+mn-lt"/>
              </a:rPr>
              <a:t>A Christlike leader is Servant-hearted</a:t>
            </a:r>
          </a:p>
        </p:txBody>
      </p:sp>
      <p:sp>
        <p:nvSpPr>
          <p:cNvPr id="3" name="Subtitle 2">
            <a:extLst>
              <a:ext uri="{FF2B5EF4-FFF2-40B4-BE49-F238E27FC236}">
                <a16:creationId xmlns:a16="http://schemas.microsoft.com/office/drawing/2014/main" id="{2B2E9BE8-E390-A4E7-2323-A826CCCD65B9}"/>
              </a:ext>
            </a:extLst>
          </p:cNvPr>
          <p:cNvSpPr>
            <a:spLocks noGrp="1"/>
          </p:cNvSpPr>
          <p:nvPr>
            <p:ph type="subTitle" idx="1"/>
          </p:nvPr>
        </p:nvSpPr>
        <p:spPr>
          <a:xfrm>
            <a:off x="232595" y="1762232"/>
            <a:ext cx="10882445" cy="4059223"/>
          </a:xfrm>
        </p:spPr>
        <p:txBody>
          <a:bodyPr>
            <a:normAutofit/>
          </a:bodyPr>
          <a:lstStyle/>
          <a:p>
            <a:pPr marL="457200" indent="-365760" algn="l">
              <a:buClr>
                <a:srgbClr val="FFC000"/>
              </a:buClr>
              <a:buFont typeface="Wingdings" panose="05000000000000000000" pitchFamily="2" charset="2"/>
              <a:buChar char="§"/>
            </a:pPr>
            <a:r>
              <a:rPr lang="en-US" sz="3600" dirty="0"/>
              <a:t>Mark 10:45 </a:t>
            </a:r>
            <a:r>
              <a:rPr lang="en-US" sz="3600" baseline="30000" dirty="0"/>
              <a:t> </a:t>
            </a:r>
            <a:r>
              <a:rPr lang="en-US" sz="3600" dirty="0"/>
              <a:t>For even the Son of Man did not come to be served, but to serve, and to give His life a ransom for many</a:t>
            </a:r>
          </a:p>
          <a:p>
            <a:pPr marL="457200" indent="-365760" algn="l">
              <a:buClr>
                <a:srgbClr val="FFC000"/>
              </a:buClr>
              <a:buFont typeface="Wingdings" panose="05000000000000000000" pitchFamily="2" charset="2"/>
              <a:buChar char="§"/>
            </a:pPr>
            <a:r>
              <a:rPr lang="en-US" sz="3600" dirty="0"/>
              <a:t>Matthew 23:11 But he who is greatest among you shall be your servant</a:t>
            </a:r>
          </a:p>
          <a:p>
            <a:pPr marL="457200" indent="-365760" algn="l">
              <a:buClr>
                <a:srgbClr val="FFC000"/>
              </a:buClr>
              <a:buFont typeface="Wingdings" panose="05000000000000000000" pitchFamily="2" charset="2"/>
              <a:buChar char="§"/>
            </a:pPr>
            <a:r>
              <a:rPr lang="en-US" sz="3600" dirty="0"/>
              <a:t>Matthew 7:20 Therefore by their fruits you will know them.</a:t>
            </a:r>
          </a:p>
          <a:p>
            <a:pPr marL="457200" indent="-365760" algn="l">
              <a:buClr>
                <a:srgbClr val="FFC000"/>
              </a:buClr>
              <a:buFont typeface="Wingdings" panose="05000000000000000000" pitchFamily="2" charset="2"/>
              <a:buChar char="§"/>
            </a:pPr>
            <a:endParaRPr lang="en-US" sz="3600" dirty="0"/>
          </a:p>
          <a:p>
            <a:pPr marL="457200" indent="-365760" algn="l">
              <a:buClr>
                <a:srgbClr val="FFC000"/>
              </a:buClr>
              <a:buFont typeface="Wingdings" panose="05000000000000000000" pitchFamily="2" charset="2"/>
              <a:buChar char="§"/>
            </a:pPr>
            <a:endParaRPr lang="en-US" sz="3400" dirty="0"/>
          </a:p>
        </p:txBody>
      </p:sp>
    </p:spTree>
    <p:extLst>
      <p:ext uri="{BB962C8B-B14F-4D97-AF65-F5344CB8AC3E}">
        <p14:creationId xmlns:p14="http://schemas.microsoft.com/office/powerpoint/2010/main" val="106256792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 company name&#10;&#10;Description automatically generated">
            <a:extLst>
              <a:ext uri="{FF2B5EF4-FFF2-40B4-BE49-F238E27FC236}">
                <a16:creationId xmlns:a16="http://schemas.microsoft.com/office/drawing/2014/main" id="{C201A9E8-742F-3339-1756-EF71DF646200}"/>
              </a:ext>
            </a:extLst>
          </p:cNvPr>
          <p:cNvPicPr>
            <a:picLocks noChangeAspect="1"/>
          </p:cNvPicPr>
          <p:nvPr/>
        </p:nvPicPr>
        <p:blipFill rotWithShape="1">
          <a:blip r:embed="rId2">
            <a:extLst>
              <a:ext uri="{28A0092B-C50C-407E-A947-70E740481C1C}">
                <a14:useLocalDpi xmlns:a14="http://schemas.microsoft.com/office/drawing/2010/main" val="0"/>
              </a:ext>
            </a:extLst>
          </a:blip>
          <a:srcRect r="9761" b="-1"/>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F21F335A-8DB2-C5E9-A149-25B2C5870AC0}"/>
              </a:ext>
            </a:extLst>
          </p:cNvPr>
          <p:cNvSpPr/>
          <p:nvPr/>
        </p:nvSpPr>
        <p:spPr>
          <a:xfrm>
            <a:off x="0" y="0"/>
            <a:ext cx="428752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2738E26-1783-8E41-4049-1C915FEC7D77}"/>
              </a:ext>
            </a:extLst>
          </p:cNvPr>
          <p:cNvSpPr/>
          <p:nvPr/>
        </p:nvSpPr>
        <p:spPr>
          <a:xfrm>
            <a:off x="4334325" y="0"/>
            <a:ext cx="7857672"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6340B2-4943-B4BA-EFE1-69954AC57B62}"/>
              </a:ext>
            </a:extLst>
          </p:cNvPr>
          <p:cNvSpPr>
            <a:spLocks noGrp="1"/>
          </p:cNvSpPr>
          <p:nvPr>
            <p:ph type="ctrTitle"/>
          </p:nvPr>
        </p:nvSpPr>
        <p:spPr>
          <a:xfrm>
            <a:off x="458119" y="350203"/>
            <a:ext cx="8137241" cy="1061836"/>
          </a:xfrm>
        </p:spPr>
        <p:txBody>
          <a:bodyPr anchor="ctr">
            <a:normAutofit/>
          </a:bodyPr>
          <a:lstStyle/>
          <a:p>
            <a:pPr algn="l"/>
            <a:r>
              <a:rPr lang="en-US" sz="4000" dirty="0">
                <a:latin typeface="+mn-lt"/>
              </a:rPr>
              <a:t>A Christlike leader is Self Controlled</a:t>
            </a:r>
          </a:p>
        </p:txBody>
      </p:sp>
      <p:sp>
        <p:nvSpPr>
          <p:cNvPr id="3" name="Subtitle 2">
            <a:extLst>
              <a:ext uri="{FF2B5EF4-FFF2-40B4-BE49-F238E27FC236}">
                <a16:creationId xmlns:a16="http://schemas.microsoft.com/office/drawing/2014/main" id="{2B2E9BE8-E390-A4E7-2323-A826CCCD65B9}"/>
              </a:ext>
            </a:extLst>
          </p:cNvPr>
          <p:cNvSpPr>
            <a:spLocks noGrp="1"/>
          </p:cNvSpPr>
          <p:nvPr>
            <p:ph type="subTitle" idx="1"/>
          </p:nvPr>
        </p:nvSpPr>
        <p:spPr>
          <a:xfrm>
            <a:off x="232595" y="1762232"/>
            <a:ext cx="10882445" cy="4059223"/>
          </a:xfrm>
        </p:spPr>
        <p:txBody>
          <a:bodyPr>
            <a:normAutofit/>
          </a:bodyPr>
          <a:lstStyle/>
          <a:p>
            <a:pPr marL="457200" indent="-365760" algn="l">
              <a:buClr>
                <a:srgbClr val="FFC000"/>
              </a:buClr>
              <a:buFont typeface="Wingdings" panose="05000000000000000000" pitchFamily="2" charset="2"/>
              <a:buChar char="§"/>
            </a:pPr>
            <a:r>
              <a:rPr lang="en-US" sz="3600" dirty="0"/>
              <a:t>Acts 24:25 as he reasoned about righteousness, self-control, and the judgment to come, Felix was afraid and answered, “Go away for now; when I have a convenient time I will call for you.” </a:t>
            </a:r>
          </a:p>
          <a:p>
            <a:pPr marL="457200" indent="-365760" algn="l">
              <a:buClr>
                <a:srgbClr val="FFC000"/>
              </a:buClr>
              <a:buFont typeface="Wingdings" panose="05000000000000000000" pitchFamily="2" charset="2"/>
              <a:buChar char="§"/>
            </a:pPr>
            <a:r>
              <a:rPr lang="en-US" sz="3600" dirty="0"/>
              <a:t>Galatians 5:22-23 But the fruit of the Spirit is love, joy, peace, longsuffering, kindness, goodness, faithfulness, </a:t>
            </a:r>
            <a:r>
              <a:rPr lang="en-US" sz="3600" baseline="30000" dirty="0"/>
              <a:t>23 </a:t>
            </a:r>
            <a:r>
              <a:rPr lang="en-US" sz="3600" dirty="0"/>
              <a:t>gentleness, self-control. Against such there is no law. </a:t>
            </a:r>
          </a:p>
          <a:p>
            <a:pPr marL="457200" indent="-365760" algn="l">
              <a:buClr>
                <a:srgbClr val="FFC000"/>
              </a:buClr>
              <a:buFont typeface="Wingdings" panose="05000000000000000000" pitchFamily="2" charset="2"/>
              <a:buChar char="§"/>
            </a:pPr>
            <a:endParaRPr lang="en-US" sz="3400" dirty="0"/>
          </a:p>
        </p:txBody>
      </p:sp>
    </p:spTree>
    <p:extLst>
      <p:ext uri="{BB962C8B-B14F-4D97-AF65-F5344CB8AC3E}">
        <p14:creationId xmlns:p14="http://schemas.microsoft.com/office/powerpoint/2010/main" val="358725064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 company name&#10;&#10;Description automatically generated">
            <a:extLst>
              <a:ext uri="{FF2B5EF4-FFF2-40B4-BE49-F238E27FC236}">
                <a16:creationId xmlns:a16="http://schemas.microsoft.com/office/drawing/2014/main" id="{C201A9E8-742F-3339-1756-EF71DF646200}"/>
              </a:ext>
            </a:extLst>
          </p:cNvPr>
          <p:cNvPicPr>
            <a:picLocks noChangeAspect="1"/>
          </p:cNvPicPr>
          <p:nvPr/>
        </p:nvPicPr>
        <p:blipFill rotWithShape="1">
          <a:blip r:embed="rId2">
            <a:extLst>
              <a:ext uri="{28A0092B-C50C-407E-A947-70E740481C1C}">
                <a14:useLocalDpi xmlns:a14="http://schemas.microsoft.com/office/drawing/2010/main" val="0"/>
              </a:ext>
            </a:extLst>
          </a:blip>
          <a:srcRect r="9761" b="-1"/>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F21F335A-8DB2-C5E9-A149-25B2C5870AC0}"/>
              </a:ext>
            </a:extLst>
          </p:cNvPr>
          <p:cNvSpPr/>
          <p:nvPr/>
        </p:nvSpPr>
        <p:spPr>
          <a:xfrm>
            <a:off x="0" y="0"/>
            <a:ext cx="428752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2738E26-1783-8E41-4049-1C915FEC7D77}"/>
              </a:ext>
            </a:extLst>
          </p:cNvPr>
          <p:cNvSpPr/>
          <p:nvPr/>
        </p:nvSpPr>
        <p:spPr>
          <a:xfrm>
            <a:off x="4334325" y="0"/>
            <a:ext cx="7857672"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6340B2-4943-B4BA-EFE1-69954AC57B62}"/>
              </a:ext>
            </a:extLst>
          </p:cNvPr>
          <p:cNvSpPr>
            <a:spLocks noGrp="1"/>
          </p:cNvSpPr>
          <p:nvPr>
            <p:ph type="ctrTitle"/>
          </p:nvPr>
        </p:nvSpPr>
        <p:spPr>
          <a:xfrm>
            <a:off x="458119" y="350203"/>
            <a:ext cx="8137241" cy="1061836"/>
          </a:xfrm>
        </p:spPr>
        <p:txBody>
          <a:bodyPr anchor="ctr">
            <a:normAutofit/>
          </a:bodyPr>
          <a:lstStyle/>
          <a:p>
            <a:pPr algn="l"/>
            <a:r>
              <a:rPr lang="en-US" sz="4000" dirty="0">
                <a:latin typeface="+mn-lt"/>
              </a:rPr>
              <a:t>A Christlike leader is Trustworthy</a:t>
            </a:r>
          </a:p>
        </p:txBody>
      </p:sp>
      <p:sp>
        <p:nvSpPr>
          <p:cNvPr id="3" name="Subtitle 2">
            <a:extLst>
              <a:ext uri="{FF2B5EF4-FFF2-40B4-BE49-F238E27FC236}">
                <a16:creationId xmlns:a16="http://schemas.microsoft.com/office/drawing/2014/main" id="{2B2E9BE8-E390-A4E7-2323-A826CCCD65B9}"/>
              </a:ext>
            </a:extLst>
          </p:cNvPr>
          <p:cNvSpPr>
            <a:spLocks noGrp="1"/>
          </p:cNvSpPr>
          <p:nvPr>
            <p:ph type="subTitle" idx="1"/>
          </p:nvPr>
        </p:nvSpPr>
        <p:spPr>
          <a:xfrm>
            <a:off x="222435" y="1599672"/>
            <a:ext cx="11156765" cy="4745565"/>
          </a:xfrm>
        </p:spPr>
        <p:txBody>
          <a:bodyPr>
            <a:normAutofit fontScale="92500"/>
          </a:bodyPr>
          <a:lstStyle/>
          <a:p>
            <a:pPr marL="457200" indent="-365760" algn="l">
              <a:buClr>
                <a:srgbClr val="FFC000"/>
              </a:buClr>
              <a:buFont typeface="Wingdings" panose="05000000000000000000" pitchFamily="2" charset="2"/>
              <a:buChar char="§"/>
            </a:pPr>
            <a:r>
              <a:rPr lang="en-US" sz="3600" dirty="0"/>
              <a:t>Acts 20:28-29 </a:t>
            </a:r>
            <a:r>
              <a:rPr lang="en-US" sz="3700" dirty="0"/>
              <a:t>Therefore take heed to yourselves and to all the flock, among which the Holy Spirit has made you overseers, to shepherd the church of God which He purchased with His own blood. </a:t>
            </a:r>
          </a:p>
          <a:p>
            <a:pPr marL="457200" indent="-365760" algn="l">
              <a:buClr>
                <a:srgbClr val="FFC000"/>
              </a:buClr>
              <a:buFont typeface="Wingdings" panose="05000000000000000000" pitchFamily="2" charset="2"/>
              <a:buChar char="§"/>
            </a:pPr>
            <a:r>
              <a:rPr lang="en-US" sz="3400" dirty="0"/>
              <a:t>Genesis 12:2 </a:t>
            </a:r>
            <a:r>
              <a:rPr lang="en-US" sz="3700" dirty="0"/>
              <a:t>I will make you and great nation; I will bless you and make your name great, and you shall be a blessing</a:t>
            </a:r>
          </a:p>
          <a:p>
            <a:pPr marL="457200" indent="-365760" algn="l">
              <a:buClr>
                <a:srgbClr val="FFC000"/>
              </a:buClr>
              <a:buFont typeface="Wingdings" panose="05000000000000000000" pitchFamily="2" charset="2"/>
              <a:buChar char="§"/>
            </a:pPr>
            <a:r>
              <a:rPr lang="en-US" sz="3400" dirty="0"/>
              <a:t>James 5:14 </a:t>
            </a:r>
            <a:r>
              <a:rPr lang="en-US" sz="3700" dirty="0"/>
              <a:t>Is anyone among you sick? Let him call for the elders of the church, and let them pray over him, anointing him with oil in the name of the Lord. </a:t>
            </a:r>
          </a:p>
        </p:txBody>
      </p:sp>
    </p:spTree>
    <p:extLst>
      <p:ext uri="{BB962C8B-B14F-4D97-AF65-F5344CB8AC3E}">
        <p14:creationId xmlns:p14="http://schemas.microsoft.com/office/powerpoint/2010/main" val="90623057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TotalTime>
  <Words>732</Words>
  <Application>Microsoft Office PowerPoint</Application>
  <PresentationFormat>Widescreen</PresentationFormat>
  <Paragraphs>48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Effective Elders</vt:lpstr>
      <vt:lpstr>Choosing the Right Men for Leadership in the Church</vt:lpstr>
      <vt:lpstr>They Watch over Your Souls</vt:lpstr>
      <vt:lpstr>Three names for Church leaders</vt:lpstr>
      <vt:lpstr>The purpose of glorifying God</vt:lpstr>
      <vt:lpstr>God raises up leaders for His people</vt:lpstr>
      <vt:lpstr>A Christlike leader is Servant-hearted</vt:lpstr>
      <vt:lpstr>A Christlike leader is Self Controlled</vt:lpstr>
      <vt:lpstr>A Christlike leader is Trustworthy</vt:lpstr>
      <vt:lpstr>A Christlike leader is Selfless</vt:lpstr>
      <vt:lpstr>Effective Elders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BAILEY</dc:creator>
  <cp:lastModifiedBy>PAUL BAILEY</cp:lastModifiedBy>
  <cp:revision>4</cp:revision>
  <dcterms:created xsi:type="dcterms:W3CDTF">2023-01-28T01:36:21Z</dcterms:created>
  <dcterms:modified xsi:type="dcterms:W3CDTF">2023-03-05T01:08:27Z</dcterms:modified>
</cp:coreProperties>
</file>