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78" r:id="rId4"/>
    <p:sldId id="280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4F4F4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C427CD-9AF5-4EBD-B9EF-BEDF50C0F7A9}" v="1290" dt="2023-03-05T02:07:19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471-7861-264C-8FDF-2A0B70400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7EBD-0FF9-721F-5C1D-E08C70981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A1A2-C049-D3E8-270A-21501A0D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9519-5C0A-3BCD-8A04-F76F87ED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C372-41D3-C9D9-B803-2C7428C6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5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5BA-E5EF-1574-772D-8F57CBDB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5AF6-109A-90B2-3836-0FA4C215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653B-6AC3-D70D-4A1C-973660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19807-7B29-6407-2CFC-386F0C86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5D286-0201-935F-AAF0-517C5DDD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D1935-6956-042E-A32D-1B90FF53C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B99BD-EAE8-8E57-D62F-0A28ECA7A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FC2D-BB2D-B608-408D-A69EBCA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5D35E-5698-D61C-7009-9BCBDC54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895AC-A8AF-F676-3577-B16C870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2B17-6054-AFB3-C9CD-0DD4189B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1F1A-05BF-CB93-71AA-F05A736B5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AD02-6B9C-A81D-E7D9-EA066873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04F6-7A94-2CF9-5B5E-F3077750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9AE0-BFB7-69AE-19A9-329638F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FD96-00AA-AB17-23A7-76EBB6F9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86010-71AC-53EC-6C42-86071E1A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5B98C-D922-1071-C253-DC9FE89C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F270-E58A-A337-CEAD-74359D09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C51A-2D6E-8491-1BCC-0244A2EC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12B2-2B65-E5FB-AC44-14209472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9455-7E59-8F90-7262-A03BA962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A3E98-21D1-A139-D6D9-8F8812A4E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8807-29D7-C83C-1ABD-D106F0A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5DB69-63DA-312F-0DAC-EA1A4F6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32D39-70B2-B001-3ED8-2CC74DFF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3BE5-FA3F-458E-6AC4-F271092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F015C-0209-4F4F-4CB3-63D9EADF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4DBF3-9ED1-BF82-D1FD-A17EF1D38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D0236-1449-4A4C-509D-13F7E7802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F71DF-AF07-C1BA-3262-4E5B9827F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5B7A9-76B6-CD55-282D-05BB6265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E8C1D-2AF4-1AAB-4592-D17374C2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48E5-503A-56BA-7191-6EAD9735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7595-C5F8-0C09-CC72-51EC670C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56E05-BE7B-EC73-2FB2-0C6B5663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609B4-DEF0-8BCC-7222-737CE280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7E7F3-31BB-C628-3D0F-63A87789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7E94A-25CC-52F0-4C23-64B08D44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E4D26-94D9-57B4-1575-5D8B617D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A693-78F0-F441-C4E1-CE1F6A22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1A3EA-A36D-1BB7-2CCC-1459C4D3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7EC6-2A99-ECE6-6FA7-66DEDF63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48D56-94B9-1B0A-6294-ED237E6E3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EF2B1-350B-742C-FFC5-A596165A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DEF2-A753-DF63-C3FE-E7B905F0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AAF46-90F5-1F29-626F-A01E9E27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1F8C-3869-CEE1-1A9E-E87771B2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A7C1D-C41F-3BBB-D35A-EB224A8F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6539F-F85A-1461-68D9-D9362F5AB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49C8E-E1E3-0658-2791-5EF2FFC6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6BAA-3457-00F4-96B1-958D0690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7B816-E9A5-B792-428E-8EF5B994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48BB9-F2AA-9808-BC98-DEB0BEC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7B0D-8C5A-B750-C473-CA064F632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93DD-F013-DA1E-D7B7-052639E5E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ED7E-0248-4C9C-9AA7-5F5B1EAC7EE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C728-308E-E156-234C-66FE4E78B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B4D4-ACB2-5749-8DC4-8A58C7F5E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Men and Women in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2:8-15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4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God’s Desire for Women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2:9-12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 2:11-12 </a:t>
            </a:r>
            <a:r>
              <a:rPr lang="en-US" sz="3200" dirty="0"/>
              <a:t>Let a woman learn in silence with all submission. </a:t>
            </a:r>
            <a:r>
              <a:rPr lang="en-US" sz="3200" baseline="30000" dirty="0"/>
              <a:t>12 </a:t>
            </a:r>
            <a:r>
              <a:rPr lang="en-US" sz="3200" dirty="0"/>
              <a:t>And I do not permit a woman to teach or to have authority over a man, but to be in silence.</a:t>
            </a:r>
          </a:p>
          <a:p>
            <a:pPr marL="914400" lvl="1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Manner of learning (women were present)</a:t>
            </a:r>
          </a:p>
          <a:p>
            <a:pPr marL="914400" lvl="1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Quiet, submissive demeanor </a:t>
            </a:r>
            <a:r>
              <a:rPr lang="en-US" sz="3200" dirty="0">
                <a:solidFill>
                  <a:srgbClr val="FFC000"/>
                </a:solidFill>
              </a:rPr>
              <a:t>1 Peter 3:3-4</a:t>
            </a:r>
          </a:p>
          <a:p>
            <a:pPr marL="914400" lvl="1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Not permitted (teach, authority) over man </a:t>
            </a:r>
            <a:r>
              <a:rPr lang="en-US" sz="3200" dirty="0">
                <a:solidFill>
                  <a:srgbClr val="FFC000"/>
                </a:solidFill>
              </a:rPr>
              <a:t>Titus 2:3-5</a:t>
            </a:r>
          </a:p>
        </p:txBody>
      </p:sp>
    </p:spTree>
    <p:extLst>
      <p:ext uri="{BB962C8B-B14F-4D97-AF65-F5344CB8AC3E}">
        <p14:creationId xmlns:p14="http://schemas.microsoft.com/office/powerpoint/2010/main" val="535091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+mn-lt"/>
              </a:rPr>
              <a:t>Reasons for God’s order 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2:13-15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1762232"/>
            <a:ext cx="1152143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 2:15 </a:t>
            </a:r>
            <a:r>
              <a:rPr lang="en-US" sz="3200" dirty="0"/>
              <a:t>Nevertheless she will be saved in childbearing if they continue in faith, love, and holiness, with self-control.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Unlikely interpretation (by childbirth, of Messiah) </a:t>
            </a:r>
            <a:r>
              <a:rPr lang="en-US" sz="3200" dirty="0">
                <a:solidFill>
                  <a:srgbClr val="FFC000"/>
                </a:solidFill>
              </a:rPr>
              <a:t>Gen 3:15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God has provided women honor of bearing children </a:t>
            </a:r>
            <a:r>
              <a:rPr lang="en-US" sz="3200" dirty="0">
                <a:solidFill>
                  <a:srgbClr val="FFC000"/>
                </a:solidFill>
              </a:rPr>
              <a:t>1 Tim 5:14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Respect woman’s role in keeping with godliness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Don’t lose sight what women can do </a:t>
            </a:r>
            <a:r>
              <a:rPr lang="en-US" sz="3200" dirty="0">
                <a:solidFill>
                  <a:srgbClr val="FFC000"/>
                </a:solidFill>
              </a:rPr>
              <a:t>Titus 2:3-5 2 Tim 1:5</a:t>
            </a:r>
          </a:p>
        </p:txBody>
      </p:sp>
    </p:spTree>
    <p:extLst>
      <p:ext uri="{BB962C8B-B14F-4D97-AF65-F5344CB8AC3E}">
        <p14:creationId xmlns:p14="http://schemas.microsoft.com/office/powerpoint/2010/main" val="3072646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Final Thoughts</a:t>
            </a:r>
            <a:endParaRPr lang="en-US" sz="32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920" y="1762232"/>
            <a:ext cx="1151127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In today’s world these are seen as hateful, unfair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The word of God must be standard of Christian behavior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These principles are grounded in the order of creation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Feminism has done great harm in society, invaded church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The evangelical church is in danger of relativizing the word of God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600" dirty="0"/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217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Men and Women in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2:8-15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0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Purpose of Paul’s letter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687520"/>
            <a:ext cx="11084559" cy="4251304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1 Tim 3:14-15</a:t>
            </a:r>
            <a:r>
              <a:rPr lang="en-US" sz="3400" dirty="0"/>
              <a:t> </a:t>
            </a:r>
            <a:r>
              <a:rPr lang="en-US" sz="3200" dirty="0"/>
              <a:t>I hope to come to you shortly; </a:t>
            </a:r>
            <a:r>
              <a:rPr lang="en-US" sz="3200" baseline="30000" dirty="0"/>
              <a:t>15 </a:t>
            </a:r>
            <a:r>
              <a:rPr lang="en-US" sz="3200" dirty="0"/>
              <a:t>but if I am delayed, </a:t>
            </a:r>
            <a:r>
              <a:rPr lang="en-US" sz="3200" i="1" dirty="0"/>
              <a:t>I write</a:t>
            </a:r>
            <a:r>
              <a:rPr lang="en-US" sz="3200" dirty="0"/>
              <a:t> so that you may know how you ought to conduct yourself in the house of God, which is the church of the living God, the pillar and ground of the truth. 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Context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Ch 1 The true gospel (opposed to false teaching)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Ch 2 Praying for all men (to live quiet, godly honorable    lives so the gospel may be spread)</a:t>
            </a:r>
          </a:p>
        </p:txBody>
      </p:sp>
    </p:spTree>
    <p:extLst>
      <p:ext uri="{BB962C8B-B14F-4D97-AF65-F5344CB8AC3E}">
        <p14:creationId xmlns:p14="http://schemas.microsoft.com/office/powerpoint/2010/main" val="301715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endParaRPr lang="en-US" sz="4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400" dirty="0"/>
          </a:p>
        </p:txBody>
      </p:sp>
      <p:pic>
        <p:nvPicPr>
          <p:cNvPr id="8" name="Picture 7" descr="A picture containing outdoor, people, crowd&#10;&#10;Description automatically generated">
            <a:extLst>
              <a:ext uri="{FF2B5EF4-FFF2-40B4-BE49-F238E27FC236}">
                <a16:creationId xmlns:a16="http://schemas.microsoft.com/office/drawing/2014/main" id="{C50555B8-AF3A-4E53-1B41-5CFA24B7D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19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endParaRPr lang="en-US" sz="4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400" dirty="0"/>
          </a:p>
        </p:txBody>
      </p:sp>
      <p:pic>
        <p:nvPicPr>
          <p:cNvPr id="9" name="Picture 8" descr="A picture containing indoor, open&#10;&#10;Description automatically generated">
            <a:extLst>
              <a:ext uri="{FF2B5EF4-FFF2-40B4-BE49-F238E27FC236}">
                <a16:creationId xmlns:a16="http://schemas.microsoft.com/office/drawing/2014/main" id="{7864D818-5E5A-C4DD-161B-71725F4EB8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1" t="9339" r="1301" b="14702"/>
          <a:stretch/>
        </p:blipFill>
        <p:spPr>
          <a:xfrm>
            <a:off x="-180141" y="0"/>
            <a:ext cx="123721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70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Outline of vs 8-15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God’s desire for men in the church  vs 8</a:t>
            </a:r>
          </a:p>
          <a:p>
            <a:pPr marL="548640" lvl="1" algn="l">
              <a:buClr>
                <a:srgbClr val="FFC000"/>
              </a:buClr>
            </a:pPr>
            <a:r>
              <a:rPr lang="en-US" sz="3200" dirty="0"/>
              <a:t>(Lead in prayer/godly life character)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God’s desire for women in the church vs 9-12</a:t>
            </a:r>
          </a:p>
          <a:p>
            <a:pPr marL="548640" lvl="1" algn="l">
              <a:buClr>
                <a:srgbClr val="FFC000"/>
              </a:buClr>
            </a:pPr>
            <a:r>
              <a:rPr lang="en-US" sz="3200" dirty="0"/>
              <a:t>(Quiet demeanor/serving by good works)</a:t>
            </a:r>
          </a:p>
          <a:p>
            <a:pPr marL="548640" indent="-45720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reasons for God’s established order vs 13-15</a:t>
            </a:r>
          </a:p>
          <a:p>
            <a:pPr marL="548640" lvl="1" algn="l">
              <a:buClr>
                <a:srgbClr val="FFC000"/>
              </a:buClr>
            </a:pPr>
            <a:r>
              <a:rPr lang="en-US" sz="3200" dirty="0"/>
              <a:t>(Principles based in the creation account)</a:t>
            </a:r>
          </a:p>
        </p:txBody>
      </p:sp>
    </p:spTree>
    <p:extLst>
      <p:ext uri="{BB962C8B-B14F-4D97-AF65-F5344CB8AC3E}">
        <p14:creationId xmlns:p14="http://schemas.microsoft.com/office/powerpoint/2010/main" val="191644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endParaRPr lang="en-US" sz="4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400" dirty="0"/>
          </a:p>
        </p:txBody>
      </p:sp>
      <p:pic>
        <p:nvPicPr>
          <p:cNvPr id="8" name="Picture 7" descr="A football player holding a football&#10;&#10;Description automatically generated">
            <a:extLst>
              <a:ext uri="{FF2B5EF4-FFF2-40B4-BE49-F238E27FC236}">
                <a16:creationId xmlns:a16="http://schemas.microsoft.com/office/drawing/2014/main" id="{8D8A1D24-B88A-A93B-6F64-2A9ABAEC29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136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C72D83-5F07-0D48-E7C9-B594584A6757}"/>
              </a:ext>
            </a:extLst>
          </p:cNvPr>
          <p:cNvSpPr txBox="1"/>
          <p:nvPr/>
        </p:nvSpPr>
        <p:spPr>
          <a:xfrm>
            <a:off x="2336799" y="5811520"/>
            <a:ext cx="8189097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“</a:t>
            </a:r>
            <a:r>
              <a:rPr lang="en-US" sz="4000" dirty="0" err="1">
                <a:solidFill>
                  <a:schemeClr val="bg1"/>
                </a:solidFill>
              </a:rPr>
              <a:t>Mr</a:t>
            </a:r>
            <a:r>
              <a:rPr lang="en-US" sz="4000" dirty="0">
                <a:solidFill>
                  <a:schemeClr val="bg1"/>
                </a:solidFill>
              </a:rPr>
              <a:t> Irrelevant” (Brock Purdy)</a:t>
            </a:r>
          </a:p>
        </p:txBody>
      </p:sp>
    </p:spTree>
    <p:extLst>
      <p:ext uri="{BB962C8B-B14F-4D97-AF65-F5344CB8AC3E}">
        <p14:creationId xmlns:p14="http://schemas.microsoft.com/office/powerpoint/2010/main" val="4288390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endParaRPr lang="en-US" sz="40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400" dirty="0"/>
          </a:p>
        </p:txBody>
      </p:sp>
      <p:pic>
        <p:nvPicPr>
          <p:cNvPr id="9" name="Picture 8" descr="A crowd of people in a stadium&#10;&#10;Description automatically generated with medium confidence">
            <a:extLst>
              <a:ext uri="{FF2B5EF4-FFF2-40B4-BE49-F238E27FC236}">
                <a16:creationId xmlns:a16="http://schemas.microsoft.com/office/drawing/2014/main" id="{AEA925A4-6037-F855-D8CB-5FB94AA85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3104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27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God’s Desire for Men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2:8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 2:8 </a:t>
            </a:r>
            <a:r>
              <a:rPr lang="en-US" sz="3200" baseline="30000" dirty="0"/>
              <a:t> </a:t>
            </a:r>
            <a:r>
              <a:rPr lang="en-US" sz="3200" dirty="0"/>
              <a:t>I desire therefore that the men pray everywhere, lifting up holy hands, without wrath and doubting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Lifting holy hands </a:t>
            </a:r>
            <a:r>
              <a:rPr lang="en-US" sz="3200" dirty="0" err="1">
                <a:solidFill>
                  <a:srgbClr val="FFC000"/>
                </a:solidFill>
              </a:rPr>
              <a:t>Exod</a:t>
            </a:r>
            <a:r>
              <a:rPr lang="en-US" sz="3200" dirty="0">
                <a:solidFill>
                  <a:srgbClr val="FFC000"/>
                </a:solidFill>
              </a:rPr>
              <a:t> 9:29 1 Kings 8:22 Isa 1:15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Without anger and disputing </a:t>
            </a:r>
            <a:r>
              <a:rPr lang="en-US" sz="3200" dirty="0">
                <a:solidFill>
                  <a:srgbClr val="FFC000"/>
                </a:solidFill>
              </a:rPr>
              <a:t>1 Tim 3:8 Matt 6:15</a:t>
            </a:r>
          </a:p>
          <a:p>
            <a:pPr marL="1005840" lvl="2" algn="l">
              <a:buClr>
                <a:srgbClr val="00B0F0"/>
              </a:buClr>
            </a:pPr>
            <a:r>
              <a:rPr lang="en-US" sz="3000" dirty="0"/>
              <a:t>	(lack of holiness)</a:t>
            </a:r>
          </a:p>
        </p:txBody>
      </p:sp>
    </p:spTree>
    <p:extLst>
      <p:ext uri="{BB962C8B-B14F-4D97-AF65-F5344CB8AC3E}">
        <p14:creationId xmlns:p14="http://schemas.microsoft.com/office/powerpoint/2010/main" val="267718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God’s Desire for Women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2:9-12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 2:9-10 </a:t>
            </a:r>
            <a:r>
              <a:rPr lang="en-US" sz="3200" dirty="0"/>
              <a:t>in like manner also, that the women adorn themselves in modest apparel, with propriety and moderation, not with braided hair or gold or pearls or costly clothing, </a:t>
            </a:r>
            <a:r>
              <a:rPr lang="en-US" sz="3200" baseline="30000" dirty="0"/>
              <a:t>10 </a:t>
            </a:r>
            <a:r>
              <a:rPr lang="en-US" sz="3200" dirty="0"/>
              <a:t>but, which is proper for women professing godliness, with good works.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Dress in appropriate attire in propriety, moderation    (not for outward show, display wealth)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Inward character (godliness, good works) 1 Tim 5:10</a:t>
            </a:r>
          </a:p>
        </p:txBody>
      </p:sp>
    </p:spTree>
    <p:extLst>
      <p:ext uri="{BB962C8B-B14F-4D97-AF65-F5344CB8AC3E}">
        <p14:creationId xmlns:p14="http://schemas.microsoft.com/office/powerpoint/2010/main" val="2468393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493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Men and Women in the Church</vt:lpstr>
      <vt:lpstr>Purpose of Paul’s letter</vt:lpstr>
      <vt:lpstr>PowerPoint Presentation</vt:lpstr>
      <vt:lpstr>PowerPoint Presentation</vt:lpstr>
      <vt:lpstr>Outline of vs 8-15</vt:lpstr>
      <vt:lpstr>PowerPoint Presentation</vt:lpstr>
      <vt:lpstr>PowerPoint Presentation</vt:lpstr>
      <vt:lpstr>God’s Desire for Men 2:8</vt:lpstr>
      <vt:lpstr>God’s Desire for Women 2:9-12</vt:lpstr>
      <vt:lpstr>God’s Desire for Women 2:9-12</vt:lpstr>
      <vt:lpstr>Reasons for God’s order  2:13-15</vt:lpstr>
      <vt:lpstr>Final Thoughts</vt:lpstr>
      <vt:lpstr>Men and Women in the Church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4</cp:revision>
  <dcterms:created xsi:type="dcterms:W3CDTF">2023-01-28T01:36:21Z</dcterms:created>
  <dcterms:modified xsi:type="dcterms:W3CDTF">2023-03-05T02:08:29Z</dcterms:modified>
</cp:coreProperties>
</file>