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80" r:id="rId4"/>
    <p:sldId id="278" r:id="rId5"/>
    <p:sldId id="281" r:id="rId6"/>
    <p:sldId id="279" r:id="rId7"/>
    <p:sldId id="283" r:id="rId8"/>
    <p:sldId id="28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B3B"/>
    <a:srgbClr val="4F4F4F"/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738" autoAdjust="0"/>
    <p:restoredTop sz="94660"/>
  </p:normalViewPr>
  <p:slideViewPr>
    <p:cSldViewPr snapToGrid="0">
      <p:cViewPr varScale="1">
        <p:scale>
          <a:sx n="63" d="100"/>
          <a:sy n="63" d="100"/>
        </p:scale>
        <p:origin x="2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AILEY" userId="fa8b635c1b96620b" providerId="LiveId" clId="{961F1B37-2B40-4FBE-9A6B-A921EF5E9980}"/>
    <pc:docChg chg="delSld">
      <pc:chgData name="PAUL BAILEY" userId="fa8b635c1b96620b" providerId="LiveId" clId="{961F1B37-2B40-4FBE-9A6B-A921EF5E9980}" dt="2023-04-15T23:26:59.771" v="1" actId="2696"/>
      <pc:docMkLst>
        <pc:docMk/>
      </pc:docMkLst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56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57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59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60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61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62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63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64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65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66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67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69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70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71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72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73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74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75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76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77"/>
        </pc:sldMkLst>
      </pc:sldChg>
      <pc:sldChg chg="del">
        <pc:chgData name="PAUL BAILEY" userId="fa8b635c1b96620b" providerId="LiveId" clId="{961F1B37-2B40-4FBE-9A6B-A921EF5E9980}" dt="2023-04-15T23:26:59.771" v="1" actId="2696"/>
        <pc:sldMkLst>
          <pc:docMk/>
          <pc:sldMk cId="2535539941" sldId="284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1997239397" sldId="285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1147202008" sldId="286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2645610181" sldId="287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3859564604" sldId="288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4200662940" sldId="289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90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91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92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93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94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95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96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97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98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299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00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01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02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03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04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05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06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07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08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09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10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11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12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13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14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15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16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17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18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19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20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21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22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23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24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25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26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27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28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29"/>
        </pc:sldMkLst>
      </pc:sldChg>
      <pc:sldChg chg="del">
        <pc:chgData name="PAUL BAILEY" userId="fa8b635c1b96620b" providerId="LiveId" clId="{961F1B37-2B40-4FBE-9A6B-A921EF5E9980}" dt="2023-04-15T23:26:42.626" v="0" actId="2696"/>
        <pc:sldMkLst>
          <pc:docMk/>
          <pc:sldMk cId="0" sldId="330"/>
        </pc:sldMkLst>
      </pc:sldChg>
      <pc:sldChg chg="del">
        <pc:chgData name="PAUL BAILEY" userId="fa8b635c1b96620b" providerId="LiveId" clId="{961F1B37-2B40-4FBE-9A6B-A921EF5E9980}" dt="2023-04-15T23:26:59.771" v="1" actId="2696"/>
        <pc:sldMkLst>
          <pc:docMk/>
          <pc:sldMk cId="0" sldId="331"/>
        </pc:sldMkLst>
      </pc:sldChg>
      <pc:sldChg chg="del">
        <pc:chgData name="PAUL BAILEY" userId="fa8b635c1b96620b" providerId="LiveId" clId="{961F1B37-2B40-4FBE-9A6B-A921EF5E9980}" dt="2023-04-15T23:26:59.771" v="1" actId="2696"/>
        <pc:sldMkLst>
          <pc:docMk/>
          <pc:sldMk cId="0" sldId="332"/>
        </pc:sldMkLst>
      </pc:sldChg>
      <pc:sldChg chg="del">
        <pc:chgData name="PAUL BAILEY" userId="fa8b635c1b96620b" providerId="LiveId" clId="{961F1B37-2B40-4FBE-9A6B-A921EF5E9980}" dt="2023-04-15T23:26:59.771" v="1" actId="2696"/>
        <pc:sldMkLst>
          <pc:docMk/>
          <pc:sldMk cId="0" sldId="333"/>
        </pc:sldMkLst>
      </pc:sldChg>
      <pc:sldChg chg="del">
        <pc:chgData name="PAUL BAILEY" userId="fa8b635c1b96620b" providerId="LiveId" clId="{961F1B37-2B40-4FBE-9A6B-A921EF5E9980}" dt="2023-04-15T23:26:59.771" v="1" actId="2696"/>
        <pc:sldMkLst>
          <pc:docMk/>
          <pc:sldMk cId="0" sldId="334"/>
        </pc:sldMkLst>
      </pc:sldChg>
      <pc:sldChg chg="del">
        <pc:chgData name="PAUL BAILEY" userId="fa8b635c1b96620b" providerId="LiveId" clId="{961F1B37-2B40-4FBE-9A6B-A921EF5E9980}" dt="2023-04-15T23:26:59.771" v="1" actId="2696"/>
        <pc:sldMkLst>
          <pc:docMk/>
          <pc:sldMk cId="0" sldId="335"/>
        </pc:sldMkLst>
      </pc:sldChg>
      <pc:sldChg chg="del">
        <pc:chgData name="PAUL BAILEY" userId="fa8b635c1b96620b" providerId="LiveId" clId="{961F1B37-2B40-4FBE-9A6B-A921EF5E9980}" dt="2023-04-15T23:26:59.771" v="1" actId="2696"/>
        <pc:sldMkLst>
          <pc:docMk/>
          <pc:sldMk cId="0" sldId="336"/>
        </pc:sldMkLst>
      </pc:sldChg>
      <pc:sldChg chg="del">
        <pc:chgData name="PAUL BAILEY" userId="fa8b635c1b96620b" providerId="LiveId" clId="{961F1B37-2B40-4FBE-9A6B-A921EF5E9980}" dt="2023-04-15T23:26:59.771" v="1" actId="2696"/>
        <pc:sldMkLst>
          <pc:docMk/>
          <pc:sldMk cId="0" sldId="337"/>
        </pc:sldMkLst>
      </pc:sldChg>
      <pc:sldChg chg="del">
        <pc:chgData name="PAUL BAILEY" userId="fa8b635c1b96620b" providerId="LiveId" clId="{961F1B37-2B40-4FBE-9A6B-A921EF5E9980}" dt="2023-04-15T23:26:59.771" v="1" actId="2696"/>
        <pc:sldMkLst>
          <pc:docMk/>
          <pc:sldMk cId="0" sldId="338"/>
        </pc:sldMkLst>
      </pc:sldChg>
      <pc:sldChg chg="del">
        <pc:chgData name="PAUL BAILEY" userId="fa8b635c1b96620b" providerId="LiveId" clId="{961F1B37-2B40-4FBE-9A6B-A921EF5E9980}" dt="2023-04-15T23:26:59.771" v="1" actId="2696"/>
        <pc:sldMkLst>
          <pc:docMk/>
          <pc:sldMk cId="0" sldId="339"/>
        </pc:sldMkLst>
      </pc:sldChg>
      <pc:sldChg chg="del">
        <pc:chgData name="PAUL BAILEY" userId="fa8b635c1b96620b" providerId="LiveId" clId="{961F1B37-2B40-4FBE-9A6B-A921EF5E9980}" dt="2023-04-15T23:26:59.771" v="1" actId="2696"/>
        <pc:sldMkLst>
          <pc:docMk/>
          <pc:sldMk cId="0" sldId="340"/>
        </pc:sldMkLst>
      </pc:sldChg>
      <pc:sldChg chg="del">
        <pc:chgData name="PAUL BAILEY" userId="fa8b635c1b96620b" providerId="LiveId" clId="{961F1B37-2B40-4FBE-9A6B-A921EF5E9980}" dt="2023-04-15T23:26:59.771" v="1" actId="2696"/>
        <pc:sldMkLst>
          <pc:docMk/>
          <pc:sldMk cId="0" sldId="341"/>
        </pc:sldMkLst>
      </pc:sldChg>
      <pc:sldChg chg="del">
        <pc:chgData name="PAUL BAILEY" userId="fa8b635c1b96620b" providerId="LiveId" clId="{961F1B37-2B40-4FBE-9A6B-A921EF5E9980}" dt="2023-04-15T23:26:59.771" v="1" actId="2696"/>
        <pc:sldMkLst>
          <pc:docMk/>
          <pc:sldMk cId="0" sldId="342"/>
        </pc:sldMkLst>
      </pc:sldChg>
      <pc:sldChg chg="del">
        <pc:chgData name="PAUL BAILEY" userId="fa8b635c1b96620b" providerId="LiveId" clId="{961F1B37-2B40-4FBE-9A6B-A921EF5E9980}" dt="2023-04-15T23:26:59.771" v="1" actId="2696"/>
        <pc:sldMkLst>
          <pc:docMk/>
          <pc:sldMk cId="0" sldId="343"/>
        </pc:sldMkLst>
      </pc:sldChg>
      <pc:sldChg chg="del">
        <pc:chgData name="PAUL BAILEY" userId="fa8b635c1b96620b" providerId="LiveId" clId="{961F1B37-2B40-4FBE-9A6B-A921EF5E9980}" dt="2023-04-15T23:26:59.771" v="1" actId="2696"/>
        <pc:sldMkLst>
          <pc:docMk/>
          <pc:sldMk cId="0" sldId="344"/>
        </pc:sldMkLst>
      </pc:sldChg>
      <pc:sldChg chg="del">
        <pc:chgData name="PAUL BAILEY" userId="fa8b635c1b96620b" providerId="LiveId" clId="{961F1B37-2B40-4FBE-9A6B-A921EF5E9980}" dt="2023-04-15T23:26:59.771" v="1" actId="2696"/>
        <pc:sldMkLst>
          <pc:docMk/>
          <pc:sldMk cId="0" sldId="345"/>
        </pc:sldMkLst>
      </pc:sldChg>
      <pc:sldChg chg="del">
        <pc:chgData name="PAUL BAILEY" userId="fa8b635c1b96620b" providerId="LiveId" clId="{961F1B37-2B40-4FBE-9A6B-A921EF5E9980}" dt="2023-04-15T23:26:59.771" v="1" actId="2696"/>
        <pc:sldMkLst>
          <pc:docMk/>
          <pc:sldMk cId="0" sldId="34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C471-7861-264C-8FDF-2A0B70400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5A7EBD-0FF9-721F-5C1D-E08C70981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1A1A2-C049-D3E8-270A-21501A0DF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09519-5C0A-3BCD-8A04-F76F87ED9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2C372-41D3-C9D9-B803-2C7428C6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5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295BA-E5EF-1574-772D-8F57CBDB7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095AF6-109A-90B2-3836-0FA4C2152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A653B-6AC3-D70D-4A1C-973660C73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19807-7B29-6407-2CFC-386F0C86D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5D286-0201-935F-AAF0-517C5DDD8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0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ED1935-6956-042E-A32D-1B90FF53C8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8B99BD-EAE8-8E57-D62F-0A28ECA7A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7FC2D-BB2D-B608-408D-A69EBCAC0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5D35E-5698-D61C-7009-9BCBDC545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895AC-A8AF-F676-3577-B16C87020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8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92B17-6054-AFB3-C9CD-0DD4189B4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01F1A-05BF-CB93-71AA-F05A736B5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7AD02-6B9C-A81D-E7D9-EA0668739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604F6-7A94-2CF9-5B5E-F3077750E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59AE0-BFB7-69AE-19A9-329638FA9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69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9FD96-00AA-AB17-23A7-76EBB6F92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86010-71AC-53EC-6C42-86071E1AA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5B98C-D922-1071-C253-DC9FE89CA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6F270-E58A-A337-CEAD-74359D095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CC51A-2D6E-8491-1BCC-0244A2EC7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7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D12B2-2B65-E5FB-AC44-14209472C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89455-7E59-8F90-7262-A03BA9629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A3E98-21D1-A139-D6D9-8F8812A4E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48807-29D7-C83C-1ABD-D106F0AF0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5DB69-63DA-312F-0DAC-EA1A4F658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32D39-70B2-B001-3ED8-2CC74DFF3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3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3BE5-FA3F-458E-6AC4-F27109291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F015C-0209-4F4F-4CB3-63D9EADFE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54DBF3-9ED1-BF82-D1FD-A17EF1D38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D0236-1449-4A4C-509D-13F7E7802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CF71DF-AF07-C1BA-3262-4E5B9827FB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B5B7A9-76B6-CD55-282D-05BB62653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1E8C1D-2AF4-1AAB-4592-D17374C22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648E5-503A-56BA-7191-6EAD9735E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7595-C5F8-0C09-CC72-51EC670C2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656E05-BE7B-EC73-2FB2-0C6B5663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7609B4-DEF0-8BCC-7222-737CE280E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57E7F3-31BB-C628-3D0F-63A877893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0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97E94A-25CC-52F0-4C23-64B08D442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5E4D26-94D9-57B4-1575-5D8B617D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DA693-78F0-F441-C4E1-CE1F6A222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1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1A3EA-A36D-1BB7-2CCC-1459C4D3B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47EC6-2A99-ECE6-6FA7-66DEDF63F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848D56-94B9-1B0A-6294-ED237E6E3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EF2B1-350B-742C-FFC5-A596165A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DDEF2-A753-DF63-C3FE-E7B905F05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AAF46-90F5-1F29-626F-A01E9E27D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4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1F8C-3869-CEE1-1A9E-E87771B21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7A7C1D-C41F-3BBB-D35A-EB224A8FA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E6539F-F85A-1461-68D9-D9362F5AB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D49C8E-E1E3-0658-2791-5EF2FFC6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A6BAA-3457-00F4-96B1-958D0690D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7B816-E9A5-B792-428E-8EF5B994D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5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648BB9-F2AA-9808-BC98-DEB0BEC3F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97B0D-8C5A-B750-C473-CA064F632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193DD-F013-DA1E-D7B7-052639E5E5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5ED7E-0248-4C9C-9AA7-5F5B1EAC7EE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9C728-308E-E156-234C-66FE4E78BB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BB4D4-ACB2-5749-8DC4-8A58C7F5EF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1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"/>
                    </a14:imgEffect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398" b="38480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sp>
        <p:nvSpPr>
          <p:cNvPr id="157" name="Rectangle 156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892040"/>
            <a:ext cx="11548872" cy="1645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64106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AB78B398-E02E-07B4-AE8F-D09BC879292C}"/>
              </a:ext>
            </a:extLst>
          </p:cNvPr>
          <p:cNvSpPr/>
          <p:nvPr/>
        </p:nvSpPr>
        <p:spPr>
          <a:xfrm>
            <a:off x="320040" y="4896717"/>
            <a:ext cx="11548872" cy="1655274"/>
          </a:xfrm>
          <a:prstGeom prst="rect">
            <a:avLst/>
          </a:prstGeom>
          <a:solidFill>
            <a:srgbClr val="3B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5017218"/>
            <a:ext cx="9250672" cy="707136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+mn-lt"/>
              </a:rPr>
              <a:t>Fight the Good Fight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7984" y="5724354"/>
            <a:ext cx="5872984" cy="566122"/>
          </a:xfrm>
        </p:spPr>
        <p:txBody>
          <a:bodyPr anchor="ctr">
            <a:noAutofit/>
          </a:bodyPr>
          <a:lstStyle/>
          <a:p>
            <a:r>
              <a:rPr lang="en-US" sz="3600" dirty="0">
                <a:solidFill>
                  <a:schemeClr val="bg2"/>
                </a:solidFill>
              </a:rPr>
              <a:t>1 Timothy 6:11-21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0375D24-FB05-4804-1C28-19487E1C71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313" y="2887619"/>
            <a:ext cx="18383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84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Live for God  </a:t>
            </a:r>
            <a:r>
              <a:rPr lang="en-US" sz="4000" dirty="0">
                <a:solidFill>
                  <a:schemeClr val="accent4"/>
                </a:solidFill>
                <a:latin typeface="+mn-lt"/>
              </a:rPr>
              <a:t>11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2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Flee these things (run)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Ungodliness, worldliness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Pride, false thinking, greed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Follow righteousness (chase)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Godliness, faith, love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Patience, gentleness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25EBDF1A-E5BF-0CAB-DA48-ABAFBE7C47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029" y="1762232"/>
            <a:ext cx="4960004" cy="278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153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Fight the Good Fight </a:t>
            </a:r>
            <a:r>
              <a:rPr lang="en-US" sz="4000" dirty="0">
                <a:solidFill>
                  <a:schemeClr val="accent4"/>
                </a:solidFill>
                <a:latin typeface="+mn-lt"/>
              </a:rPr>
              <a:t>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2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Fight the good fight (faith)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Fight for eternal value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Lay hold on eternal life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Remember the good confession</a:t>
            </a:r>
          </a:p>
          <a:p>
            <a:pPr marL="914400" lvl="1" indent="-365760" algn="l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Jesus Christ is God’s Son</a:t>
            </a:r>
          </a:p>
          <a:p>
            <a:pPr marL="914400" lvl="1" indent="-365760" algn="l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Died for our Sins, Raised to secure Life</a:t>
            </a:r>
          </a:p>
        </p:txBody>
      </p:sp>
      <p:pic>
        <p:nvPicPr>
          <p:cNvPr id="10" name="Picture 9" descr="A group of birds flying in the sky&#10;&#10;Description automatically generated with low confidence">
            <a:extLst>
              <a:ext uri="{FF2B5EF4-FFF2-40B4-BE49-F238E27FC236}">
                <a16:creationId xmlns:a16="http://schemas.microsoft.com/office/drawing/2014/main" id="{6D834953-CE99-CDDF-0BD6-9D8046B39A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154" y="1587130"/>
            <a:ext cx="3862579" cy="368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994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Be Bold for the King</a:t>
            </a:r>
            <a:r>
              <a:rPr lang="en-US" sz="4000" dirty="0">
                <a:solidFill>
                  <a:schemeClr val="accent4"/>
                </a:solidFill>
                <a:latin typeface="+mn-lt"/>
              </a:rPr>
              <a:t> 13-16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2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400" dirty="0"/>
              <a:t>In the presence of God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God gives life to all things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Jesus before Pontius Pilate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Keep commandment spotless</a:t>
            </a:r>
          </a:p>
          <a:p>
            <a:pPr marL="914400" lvl="1" indent="-365760" algn="l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Blameless until Christ’s appearing</a:t>
            </a:r>
          </a:p>
          <a:p>
            <a:pPr marL="914400" lvl="1" indent="-365760" algn="l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Only sovereign, King of kings</a:t>
            </a:r>
          </a:p>
          <a:p>
            <a:pPr marL="548640" lvl="1" algn="l">
              <a:buClr>
                <a:srgbClr val="FFC000"/>
              </a:buClr>
            </a:pPr>
            <a:endParaRPr lang="en-US" sz="3200" dirty="0"/>
          </a:p>
          <a:p>
            <a:pPr marL="914400" lvl="1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3200" dirty="0"/>
          </a:p>
          <a:p>
            <a:pPr marL="914400" lvl="1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3200" dirty="0"/>
          </a:p>
        </p:txBody>
      </p:sp>
      <p:pic>
        <p:nvPicPr>
          <p:cNvPr id="8" name="Picture 7" descr="A picture containing text, nature, grass, cloud&#10;&#10;Description automatically generated">
            <a:extLst>
              <a:ext uri="{FF2B5EF4-FFF2-40B4-BE49-F238E27FC236}">
                <a16:creationId xmlns:a16="http://schemas.microsoft.com/office/drawing/2014/main" id="{81728FF7-BDD0-21F5-F373-F56574CEB7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247" y="1548907"/>
            <a:ext cx="4422357" cy="351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197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-1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7710521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Store up True Riches </a:t>
            </a:r>
            <a:r>
              <a:rPr lang="en-US" sz="4000" dirty="0">
                <a:solidFill>
                  <a:schemeClr val="accent4"/>
                </a:solidFill>
                <a:latin typeface="+mn-lt"/>
              </a:rPr>
              <a:t>17-19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2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Those rich in this present age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Don’t be conceited, uncertain riches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Trust in the Living God who gives richly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What they should do</a:t>
            </a:r>
          </a:p>
          <a:p>
            <a:pPr marL="914400" lvl="1" indent="-365760" algn="l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Be rich in good works, generous</a:t>
            </a:r>
          </a:p>
          <a:p>
            <a:pPr marL="914400" lvl="1" indent="-365760" algn="l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Store up stockpile of true treasures</a:t>
            </a:r>
          </a:p>
          <a:p>
            <a:pPr marL="914400" lvl="1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3200" dirty="0"/>
          </a:p>
        </p:txBody>
      </p:sp>
      <p:pic>
        <p:nvPicPr>
          <p:cNvPr id="8" name="Picture 7" descr="A close-up of a sign&#10;&#10;Description automatically generated with low confidence">
            <a:extLst>
              <a:ext uri="{FF2B5EF4-FFF2-40B4-BE49-F238E27FC236}">
                <a16:creationId xmlns:a16="http://schemas.microsoft.com/office/drawing/2014/main" id="{78B103C0-472C-5529-66E2-9E992CCEE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36" y="1762232"/>
            <a:ext cx="3241568" cy="324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396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Guard the Truth </a:t>
            </a:r>
            <a:r>
              <a:rPr lang="en-US" sz="4000" dirty="0">
                <a:solidFill>
                  <a:srgbClr val="FFC000"/>
                </a:solidFill>
                <a:latin typeface="+mn-lt"/>
              </a:rPr>
              <a:t>20-21</a:t>
            </a:r>
            <a:r>
              <a:rPr lang="en-US" sz="4000" dirty="0">
                <a:latin typeface="+mn-lt"/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2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400" dirty="0"/>
              <a:t>Committed to your trust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000" dirty="0"/>
              <a:t>God’s truth entrusted to Timothy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000" dirty="0"/>
              <a:t>Same treasure entrusted to us 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400" dirty="0"/>
              <a:t>The weapons of false teachers</a:t>
            </a:r>
          </a:p>
          <a:p>
            <a:pPr marL="914400" lvl="1" indent="-365760" algn="l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US" sz="3000" dirty="0"/>
              <a:t>Empty worldly babblings</a:t>
            </a:r>
          </a:p>
          <a:p>
            <a:pPr marL="914400" lvl="1" indent="-365760" algn="l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US" sz="3000" dirty="0"/>
              <a:t>Opposing arguments, false knowledge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3400" dirty="0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24ECF4E9-7E12-5090-876F-1134914C24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333" y="1762232"/>
            <a:ext cx="4174792" cy="302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444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C738EA19-DE31-FFA9-D9F5-E7D10875E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217053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742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"/>
                    </a14:imgEffect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398" b="38480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sp>
        <p:nvSpPr>
          <p:cNvPr id="157" name="Rectangle 156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892040"/>
            <a:ext cx="11548872" cy="1645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64106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AB78B398-E02E-07B4-AE8F-D09BC879292C}"/>
              </a:ext>
            </a:extLst>
          </p:cNvPr>
          <p:cNvSpPr/>
          <p:nvPr/>
        </p:nvSpPr>
        <p:spPr>
          <a:xfrm>
            <a:off x="320040" y="4896717"/>
            <a:ext cx="11548872" cy="1655274"/>
          </a:xfrm>
          <a:prstGeom prst="rect">
            <a:avLst/>
          </a:prstGeom>
          <a:solidFill>
            <a:srgbClr val="3B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5017218"/>
            <a:ext cx="9250672" cy="707136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+mn-lt"/>
              </a:rPr>
              <a:t>Fight the Good Fight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7984" y="5724354"/>
            <a:ext cx="5872984" cy="566122"/>
          </a:xfrm>
        </p:spPr>
        <p:txBody>
          <a:bodyPr anchor="ctr">
            <a:noAutofit/>
          </a:bodyPr>
          <a:lstStyle/>
          <a:p>
            <a:r>
              <a:rPr lang="en-US" sz="3600" dirty="0">
                <a:solidFill>
                  <a:schemeClr val="bg2"/>
                </a:solidFill>
              </a:rPr>
              <a:t>1 Timothy 6:11-21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0375D24-FB05-4804-1C28-19487E1C71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313" y="2887619"/>
            <a:ext cx="18383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009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192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Fight the Good Fight</vt:lpstr>
      <vt:lpstr>Live for God  11</vt:lpstr>
      <vt:lpstr>Fight the Good Fight 12</vt:lpstr>
      <vt:lpstr>Be Bold for the King 13-16</vt:lpstr>
      <vt:lpstr>Store up True Riches 17-19</vt:lpstr>
      <vt:lpstr>Guard the Truth 20-21 </vt:lpstr>
      <vt:lpstr>PowerPoint Presentation</vt:lpstr>
      <vt:lpstr>Fight the Good Fight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6</cp:revision>
  <dcterms:created xsi:type="dcterms:W3CDTF">2023-01-28T01:36:21Z</dcterms:created>
  <dcterms:modified xsi:type="dcterms:W3CDTF">2023-04-15T23:27:04Z</dcterms:modified>
</cp:coreProperties>
</file>