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81" r:id="rId4"/>
    <p:sldId id="280" r:id="rId5"/>
    <p:sldId id="282" r:id="rId6"/>
    <p:sldId id="278" r:id="rId7"/>
    <p:sldId id="279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4F4F4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ILEY" userId="fa8b635c1b96620b" providerId="LiveId" clId="{8FF5B7B6-274E-44AA-BC75-463B02F45D29}"/>
    <pc:docChg chg="delSld">
      <pc:chgData name="PAUL BAILEY" userId="fa8b635c1b96620b" providerId="LiveId" clId="{8FF5B7B6-274E-44AA-BC75-463B02F45D29}" dt="2023-04-15T23:18:22.745" v="0" actId="2696"/>
      <pc:docMkLst>
        <pc:docMk/>
      </pc:docMkLst>
      <pc:sldChg chg="del">
        <pc:chgData name="PAUL BAILEY" userId="fa8b635c1b96620b" providerId="LiveId" clId="{8FF5B7B6-274E-44AA-BC75-463B02F45D29}" dt="2023-04-15T23:18:22.745" v="0" actId="2696"/>
        <pc:sldMkLst>
          <pc:docMk/>
          <pc:sldMk cId="4142213515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C471-7861-264C-8FDF-2A0B7040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A7EBD-0FF9-721F-5C1D-E08C70981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1A1A2-C049-D3E8-270A-21501A0D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9519-5C0A-3BCD-8A04-F76F87ED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C372-41D3-C9D9-B803-2C7428C6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95BA-E5EF-1574-772D-8F57CBDB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95AF6-109A-90B2-3836-0FA4C215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653B-6AC3-D70D-4A1C-973660C7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9807-7B29-6407-2CFC-386F0C86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D286-0201-935F-AAF0-517C5DDD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D1935-6956-042E-A32D-1B90FF53C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B99BD-EAE8-8E57-D62F-0A28ECA7A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FC2D-BB2D-B608-408D-A69EBCAC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5D35E-5698-D61C-7009-9BCBDC54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895AC-A8AF-F676-3577-B16C8702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2B17-6054-AFB3-C9CD-0DD4189B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01F1A-05BF-CB93-71AA-F05A736B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7AD02-6B9C-A81D-E7D9-EA066873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04F6-7A94-2CF9-5B5E-F3077750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59AE0-BFB7-69AE-19A9-329638FA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FD96-00AA-AB17-23A7-76EBB6F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86010-71AC-53EC-6C42-86071E1A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B98C-D922-1071-C253-DC9FE89C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F270-E58A-A337-CEAD-74359D09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CC51A-2D6E-8491-1BCC-0244A2EC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12B2-2B65-E5FB-AC44-1420947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9455-7E59-8F90-7262-A03BA9629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A3E98-21D1-A139-D6D9-8F8812A4E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48807-29D7-C83C-1ABD-D106F0AF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5DB69-63DA-312F-0DAC-EA1A4F65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32D39-70B2-B001-3ED8-2CC74DFF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3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3BE5-FA3F-458E-6AC4-F2710929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F015C-0209-4F4F-4CB3-63D9EADF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DBF3-9ED1-BF82-D1FD-A17EF1D3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D0236-1449-4A4C-509D-13F7E7802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F71DF-AF07-C1BA-3262-4E5B9827F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5B7A9-76B6-CD55-282D-05BB6265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E8C1D-2AF4-1AAB-4592-D17374C2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648E5-503A-56BA-7191-6EAD9735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7595-C5F8-0C09-CC72-51EC670C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56E05-BE7B-EC73-2FB2-0C6B5663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609B4-DEF0-8BCC-7222-737CE280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7E7F3-31BB-C628-3D0F-63A87789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7E94A-25CC-52F0-4C23-64B08D44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E4D26-94D9-57B4-1575-5D8B617D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DA693-78F0-F441-C4E1-CE1F6A22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A3EA-A36D-1BB7-2CCC-1459C4D3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7EC6-2A99-ECE6-6FA7-66DEDF63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48D56-94B9-1B0A-6294-ED237E6E3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EF2B1-350B-742C-FFC5-A596165A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DDEF2-A753-DF63-C3FE-E7B905F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AAF46-90F5-1F29-626F-A01E9E27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1F8C-3869-CEE1-1A9E-E87771B2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A7C1D-C41F-3BBB-D35A-EB224A8FA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6539F-F85A-1461-68D9-D9362F5AB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49C8E-E1E3-0658-2791-5EF2FFC6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A6BAA-3457-00F4-96B1-958D0690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7B816-E9A5-B792-428E-8EF5B994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48BB9-F2AA-9808-BC98-DEB0BEC3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97B0D-8C5A-B750-C473-CA064F63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93DD-F013-DA1E-D7B7-052639E5E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D7E-0248-4C9C-9AA7-5F5B1EAC7EE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9C728-308E-E156-234C-66FE4E78B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BB4D4-ACB2-5749-8DC4-8A58C7F5E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8" b="3848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78B398-E02E-07B4-AE8F-D09BC879292C}"/>
              </a:ext>
            </a:extLst>
          </p:cNvPr>
          <p:cNvSpPr/>
          <p:nvPr/>
        </p:nvSpPr>
        <p:spPr>
          <a:xfrm>
            <a:off x="320040" y="4896717"/>
            <a:ext cx="11548872" cy="165527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017218"/>
            <a:ext cx="9250672" cy="707136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Godly Ministry in Troubling Times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84" y="5724354"/>
            <a:ext cx="5872984" cy="566122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1 Timothy 4:1-16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75D24-FB05-4804-1C28-19487E1C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3" y="2887619"/>
            <a:ext cx="1838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8" b="3848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78B398-E02E-07B4-AE8F-D09BC879292C}"/>
              </a:ext>
            </a:extLst>
          </p:cNvPr>
          <p:cNvSpPr/>
          <p:nvPr/>
        </p:nvSpPr>
        <p:spPr>
          <a:xfrm>
            <a:off x="320040" y="4896717"/>
            <a:ext cx="11548872" cy="165527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017218"/>
            <a:ext cx="9250672" cy="707136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Godly Ministry in Troubling Times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84" y="5724354"/>
            <a:ext cx="5872984" cy="566122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1 Timothy 4:1-16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75D24-FB05-4804-1C28-19487E1C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3" y="2887619"/>
            <a:ext cx="1838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C2129-CA89-7319-4452-4BFBAF05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" y="956441"/>
            <a:ext cx="12059852" cy="5275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38163-9195-FEC2-AA14-9E012F59F02E}"/>
              </a:ext>
            </a:extLst>
          </p:cNvPr>
          <p:cNvSpPr/>
          <p:nvPr/>
        </p:nvSpPr>
        <p:spPr>
          <a:xfrm>
            <a:off x="3" y="1"/>
            <a:ext cx="12191997" cy="67139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6288121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Troublesome times coming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599" y="1717436"/>
            <a:ext cx="1048511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The Spirit says some will depart from the faith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Deceiving spirits and doctrines of demons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Speaking lies in hypocrisy, dead consciences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Forbidding to marry, abstain from foods God created</a:t>
            </a:r>
          </a:p>
        </p:txBody>
      </p:sp>
    </p:spTree>
    <p:extLst>
      <p:ext uri="{BB962C8B-B14F-4D97-AF65-F5344CB8AC3E}">
        <p14:creationId xmlns:p14="http://schemas.microsoft.com/office/powerpoint/2010/main" val="301715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at a podium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59EAE85-F530-F87C-3F09-D0E43F758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92E08-C193-8E44-539B-18A552A1A97D}"/>
              </a:ext>
            </a:extLst>
          </p:cNvPr>
          <p:cNvSpPr txBox="1"/>
          <p:nvPr/>
        </p:nvSpPr>
        <p:spPr>
          <a:xfrm>
            <a:off x="426720" y="5831840"/>
            <a:ext cx="108407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Wolves in sheep’s clothing</a:t>
            </a:r>
          </a:p>
        </p:txBody>
      </p:sp>
    </p:spTree>
    <p:extLst>
      <p:ext uri="{BB962C8B-B14F-4D97-AF65-F5344CB8AC3E}">
        <p14:creationId xmlns:p14="http://schemas.microsoft.com/office/powerpoint/2010/main" val="266413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C2129-CA89-7319-4452-4BFBAF05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" y="956441"/>
            <a:ext cx="12059852" cy="5275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38163-9195-FEC2-AA14-9E012F59F02E}"/>
              </a:ext>
            </a:extLst>
          </p:cNvPr>
          <p:cNvSpPr/>
          <p:nvPr/>
        </p:nvSpPr>
        <p:spPr>
          <a:xfrm>
            <a:off x="3" y="1"/>
            <a:ext cx="12191997" cy="67139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6288121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Troublesome times coming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599" y="1717436"/>
            <a:ext cx="1048511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The Spirit says some will depart from the faith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Deceiving spirits and doctrines of demons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Speaking lies in hypocrisy, dead consciences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Forbidding to marry, abstain from foods God created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Semblance of truth but wrong conclusions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Things God created to be received with thanksgiving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Every creature of God is good, if received/thanks</a:t>
            </a:r>
          </a:p>
          <a:p>
            <a:pPr marL="548640" lvl="1" algn="l">
              <a:buClr>
                <a:srgbClr val="FFC000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643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inbow over a neighborhood&#10;&#10;Description automatically generated with low confidence">
            <a:extLst>
              <a:ext uri="{FF2B5EF4-FFF2-40B4-BE49-F238E27FC236}">
                <a16:creationId xmlns:a16="http://schemas.microsoft.com/office/drawing/2014/main" id="{3D265D1D-418C-2809-7FEE-F0A64BE4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984"/>
            <a:ext cx="12192000" cy="54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334325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6573059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Encouragement to Timothy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762232"/>
            <a:ext cx="1095247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If you instruct the brethren, you will be a good minister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Pattern of effective ministry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Faithfully teaching those in his care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Timothy would be nourished in faith/doctrine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Healthy personal life: exercise in godliness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9319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334325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3B544C1F-25E5-16FB-6BD9-69D08DF75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7"/>
            <a:ext cx="12191997" cy="6838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" y="388617"/>
            <a:ext cx="6665417" cy="1023422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Keeping physically fit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762232"/>
            <a:ext cx="1048511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A49C312-8EEB-F142-0CD6-520D9A4B5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17" y="4333875"/>
            <a:ext cx="2466975" cy="184785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BB44CB7-BCF2-A676-6DB3-C1029C5F0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" y="3891901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334325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6573059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Encouragement to Timothy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762232"/>
            <a:ext cx="1095247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If you instruct the brethren, you will be a good minister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Pattern of effective ministry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Faithfully teaching those in his care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Timothy would be nourished in faith/doctrine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Healthy personal life: exercise in godliness</a:t>
            </a:r>
          </a:p>
          <a:p>
            <a:pPr marL="457200" indent="-365760" algn="l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Godliness is the best of both worlds (now &amp; eternity)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To this end we labor and suffer reproach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Because we trust in the living God (savior of all men)</a:t>
            </a:r>
          </a:p>
          <a:p>
            <a:pPr marL="1371600" lvl="2" indent="-36576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237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334325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8096601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Dedicated effective ministry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548872"/>
            <a:ext cx="11623039" cy="4176591"/>
          </a:xfrm>
        </p:spPr>
        <p:txBody>
          <a:bodyPr>
            <a:normAutofit lnSpcReduction="10000"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Don’t be intimidated by your youth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Let your character speak (be an example)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What you teach (words)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The way you live (conduct)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Inner qualities (love, spirit, faith, purity)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Thorough preparation (reading, encouraging, teaching)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Remember your God given gifts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Your faithfulness will help benefit you and hearers (salvation)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15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296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Godly Ministry in Troubling Times</vt:lpstr>
      <vt:lpstr>Troublesome times coming</vt:lpstr>
      <vt:lpstr>PowerPoint Presentation</vt:lpstr>
      <vt:lpstr>Troublesome times coming</vt:lpstr>
      <vt:lpstr>PowerPoint Presentation</vt:lpstr>
      <vt:lpstr>Encouragement to Timothy</vt:lpstr>
      <vt:lpstr>Keeping physically fit</vt:lpstr>
      <vt:lpstr>Encouragement to Timothy</vt:lpstr>
      <vt:lpstr>Dedicated effective ministry </vt:lpstr>
      <vt:lpstr>Godly Ministry in Troubling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4</cp:revision>
  <dcterms:created xsi:type="dcterms:W3CDTF">2023-01-28T01:36:21Z</dcterms:created>
  <dcterms:modified xsi:type="dcterms:W3CDTF">2023-04-15T23:18:32Z</dcterms:modified>
</cp:coreProperties>
</file>