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78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4F4F4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FC8672C4-DD3E-46E3-8E95-244360DA22F5}"/>
    <pc:docChg chg="delSld">
      <pc:chgData name="PAUL BAILEY" userId="fa8b635c1b96620b" providerId="LiveId" clId="{FC8672C4-DD3E-46E3-8E95-244360DA22F5}" dt="2023-04-15T23:21:11.781" v="1" actId="2696"/>
      <pc:docMkLst>
        <pc:docMk/>
      </pc:docMkLst>
      <pc:sldChg chg="del">
        <pc:chgData name="PAUL BAILEY" userId="fa8b635c1b96620b" providerId="LiveId" clId="{FC8672C4-DD3E-46E3-8E95-244360DA22F5}" dt="2023-04-15T23:21:11.781" v="1" actId="2696"/>
        <pc:sldMkLst>
          <pc:docMk/>
          <pc:sldMk cId="3750117532" sldId="283"/>
        </pc:sldMkLst>
      </pc:sldChg>
      <pc:sldChg chg="del">
        <pc:chgData name="PAUL BAILEY" userId="fa8b635c1b96620b" providerId="LiveId" clId="{FC8672C4-DD3E-46E3-8E95-244360DA22F5}" dt="2023-04-15T23:21:05.145" v="0" actId="2696"/>
        <pc:sldMkLst>
          <pc:docMk/>
          <pc:sldMk cId="659328977" sldId="284"/>
        </pc:sldMkLst>
      </pc:sldChg>
      <pc:sldChg chg="del">
        <pc:chgData name="PAUL BAILEY" userId="fa8b635c1b96620b" providerId="LiveId" clId="{FC8672C4-DD3E-46E3-8E95-244360DA22F5}" dt="2023-04-15T23:21:05.145" v="0" actId="2696"/>
        <pc:sldMkLst>
          <pc:docMk/>
          <pc:sldMk cId="3976857098" sldId="285"/>
        </pc:sldMkLst>
      </pc:sldChg>
      <pc:sldChg chg="del">
        <pc:chgData name="PAUL BAILEY" userId="fa8b635c1b96620b" providerId="LiveId" clId="{FC8672C4-DD3E-46E3-8E95-244360DA22F5}" dt="2023-04-15T23:21:05.145" v="0" actId="2696"/>
        <pc:sldMkLst>
          <pc:docMk/>
          <pc:sldMk cId="4217066795" sldId="286"/>
        </pc:sldMkLst>
      </pc:sldChg>
      <pc:sldChg chg="del">
        <pc:chgData name="PAUL BAILEY" userId="fa8b635c1b96620b" providerId="LiveId" clId="{FC8672C4-DD3E-46E3-8E95-244360DA22F5}" dt="2023-04-15T23:21:05.145" v="0" actId="2696"/>
        <pc:sldMkLst>
          <pc:docMk/>
          <pc:sldMk cId="2882306507" sldId="287"/>
        </pc:sldMkLst>
      </pc:sldChg>
      <pc:sldChg chg="del">
        <pc:chgData name="PAUL BAILEY" userId="fa8b635c1b96620b" providerId="LiveId" clId="{FC8672C4-DD3E-46E3-8E95-244360DA22F5}" dt="2023-04-15T23:21:05.145" v="0" actId="2696"/>
        <pc:sldMkLst>
          <pc:docMk/>
          <pc:sldMk cId="243963388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471-7861-264C-8FDF-2A0B7040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7EBD-0FF9-721F-5C1D-E08C70981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1A2-C049-D3E8-270A-21501A0D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9519-5C0A-3BCD-8A04-F76F87E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C372-41D3-C9D9-B803-2C7428C6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5BA-E5EF-1574-772D-8F57CBDB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5AF6-109A-90B2-3836-0FA4C215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653B-6AC3-D70D-4A1C-97366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9807-7B29-6407-2CFC-386F0C86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D286-0201-935F-AAF0-517C5DDD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D1935-6956-042E-A32D-1B90FF53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B99BD-EAE8-8E57-D62F-0A28ECA7A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C2D-BB2D-B608-408D-A69EBCA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D35E-5698-D61C-7009-9BCBDC54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95AC-A8AF-F676-3577-B16C870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2B17-6054-AFB3-C9CD-0DD4189B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1F1A-05BF-CB93-71AA-F05A736B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AD02-6B9C-A81D-E7D9-EA066873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04F6-7A94-2CF9-5B5E-F307775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9AE0-BFB7-69AE-19A9-329638F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FD96-00AA-AB17-23A7-76EBB6F9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86010-71AC-53EC-6C42-86071E1A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5B98C-D922-1071-C253-DC9FE89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F270-E58A-A337-CEAD-74359D0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C51A-2D6E-8491-1BCC-0244A2E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12B2-2B65-E5FB-AC44-14209472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455-7E59-8F90-7262-A03BA962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3E98-21D1-A139-D6D9-8F8812A4E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8807-29D7-C83C-1ABD-D106F0A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5DB69-63DA-312F-0DAC-EA1A4F6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2D39-70B2-B001-3ED8-2CC74DF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3BE5-FA3F-458E-6AC4-F271092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F015C-0209-4F4F-4CB3-63D9EADF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4DBF3-9ED1-BF82-D1FD-A17EF1D38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0236-1449-4A4C-509D-13F7E780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F71DF-AF07-C1BA-3262-4E5B9827F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5B7A9-76B6-CD55-282D-05BB626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E8C1D-2AF4-1AAB-4592-D17374C2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48E5-503A-56BA-7191-6EAD973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7595-C5F8-0C09-CC72-51EC670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6E05-BE7B-EC73-2FB2-0C6B566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609B4-DEF0-8BCC-7222-737CE280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7E7F3-31BB-C628-3D0F-63A87789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7E94A-25CC-52F0-4C23-64B08D44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E4D26-94D9-57B4-1575-5D8B617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A693-78F0-F441-C4E1-CE1F6A2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A3EA-A36D-1BB7-2CCC-1459C4D3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7EC6-2A99-ECE6-6FA7-66DEDF63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8D56-94B9-1B0A-6294-ED237E6E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EF2B1-350B-742C-FFC5-A596165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DEF2-A753-DF63-C3FE-E7B905F0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AF46-90F5-1F29-626F-A01E9E2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1F8C-3869-CEE1-1A9E-E87771B2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7C1D-C41F-3BBB-D35A-EB224A8F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539F-F85A-1461-68D9-D9362F5A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49C8E-E1E3-0658-2791-5EF2FFC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BAA-3457-00F4-96B1-958D069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7B816-E9A5-B792-428E-8EF5B994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48BB9-F2AA-9808-BC98-DEB0BEC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7B0D-8C5A-B750-C473-CA064F632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3DD-F013-DA1E-D7B7-052639E5E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ED7E-0248-4C9C-9AA7-5F5B1EAC7EE1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C728-308E-E156-234C-66FE4E78B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B4D4-ACB2-5749-8DC4-8A58C7F5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Special Groups in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5:1-25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Wisdom for Timothy’s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1-2  Age and Gender groups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3-8  Widows in the Church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9-16  Enrolled widows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17-25 Relationship with Elders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23 Medical advice for Timothy</a:t>
            </a:r>
          </a:p>
        </p:txBody>
      </p:sp>
    </p:spTree>
    <p:extLst>
      <p:ext uri="{BB962C8B-B14F-4D97-AF65-F5344CB8AC3E}">
        <p14:creationId xmlns:p14="http://schemas.microsoft.com/office/powerpoint/2010/main" val="301715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21268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Respect for all (age/gender) </a:t>
            </a:r>
            <a:r>
              <a:rPr lang="en-US" sz="3400" dirty="0">
                <a:solidFill>
                  <a:srgbClr val="FFC000"/>
                </a:solidFill>
                <a:latin typeface="+mn-lt"/>
              </a:rPr>
              <a:t>1-2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Correction with proper respect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Older men (as a father)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Older women (as a mother)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Younger men (as brothers)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Younger women (as sisters) </a:t>
            </a:r>
          </a:p>
          <a:p>
            <a:pPr marL="91440" algn="l">
              <a:buClr>
                <a:srgbClr val="00B0F0"/>
              </a:buClr>
            </a:pPr>
            <a:r>
              <a:rPr lang="en-US" sz="3300" i="1" dirty="0"/>
              <a:t>     </a:t>
            </a:r>
            <a:r>
              <a:rPr lang="en-US" sz="3300" i="1" dirty="0">
                <a:solidFill>
                  <a:srgbClr val="FFC000"/>
                </a:solidFill>
              </a:rPr>
              <a:t>(Treat everyone like they are family)</a:t>
            </a:r>
          </a:p>
        </p:txBody>
      </p:sp>
    </p:spTree>
    <p:extLst>
      <p:ext uri="{BB962C8B-B14F-4D97-AF65-F5344CB8AC3E}">
        <p14:creationId xmlns:p14="http://schemas.microsoft.com/office/powerpoint/2010/main" val="309319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Honoring widows </a:t>
            </a:r>
            <a:r>
              <a:rPr lang="en-US" sz="3400" dirty="0">
                <a:solidFill>
                  <a:srgbClr val="FFC000"/>
                </a:solidFill>
                <a:latin typeface="+mn-lt"/>
              </a:rPr>
              <a:t>3-8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Widows who have family for support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True widows (no family support)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Left Alone 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Continues in her faith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widow who lives in pleasure</a:t>
            </a:r>
          </a:p>
          <a:p>
            <a:pPr marL="91440" algn="l">
              <a:buClr>
                <a:srgbClr val="FFC000"/>
              </a:buClr>
            </a:pPr>
            <a:r>
              <a:rPr lang="en-US" sz="3600" dirty="0"/>
              <a:t>   </a:t>
            </a:r>
            <a:r>
              <a:rPr lang="en-US" sz="3300" i="1" dirty="0"/>
              <a:t>(God is pleased when families show this care)</a:t>
            </a:r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1644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Enrolled widows </a:t>
            </a:r>
            <a:r>
              <a:rPr lang="en-US" sz="3400" dirty="0">
                <a:solidFill>
                  <a:srgbClr val="FFC000"/>
                </a:solidFill>
                <a:latin typeface="+mn-lt"/>
              </a:rPr>
              <a:t>9-16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Certain widows may make special commitment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Serve the congregation/receive support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Guidelines (age, past faithful experience)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Younger widows should live normal life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Marry, raise children, manage household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Don’t give occasion for reproach</a:t>
            </a:r>
          </a:p>
          <a:p>
            <a:pPr marL="91440" algn="l">
              <a:buClr>
                <a:srgbClr val="00B0F0"/>
              </a:buClr>
            </a:pPr>
            <a:r>
              <a:rPr lang="en-US" sz="3600" dirty="0"/>
              <a:t>     </a:t>
            </a:r>
            <a:r>
              <a:rPr lang="en-US" sz="3300" i="1" dirty="0">
                <a:solidFill>
                  <a:srgbClr val="FFC000"/>
                </a:solidFill>
              </a:rPr>
              <a:t>(Christians should take this responsibility)</a:t>
            </a:r>
          </a:p>
        </p:txBody>
      </p:sp>
    </p:spTree>
    <p:extLst>
      <p:ext uri="{BB962C8B-B14F-4D97-AF65-F5344CB8AC3E}">
        <p14:creationId xmlns:p14="http://schemas.microsoft.com/office/powerpoint/2010/main" val="2502881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46805" y="-1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Relationship with elders </a:t>
            </a:r>
            <a:r>
              <a:rPr lang="en-US" sz="3400" dirty="0">
                <a:solidFill>
                  <a:srgbClr val="FFC000"/>
                </a:solidFill>
                <a:latin typeface="+mn-lt"/>
              </a:rPr>
              <a:t>17-25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Elders who rule well are worthy of support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From the OT – principle of muzzling ox </a:t>
            </a:r>
            <a:r>
              <a:rPr lang="en-US" sz="3200" dirty="0" err="1"/>
              <a:t>Deut</a:t>
            </a:r>
            <a:r>
              <a:rPr lang="en-US" sz="3200" dirty="0"/>
              <a:t> 25:4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From the NT – Jesus’ own words Luke 10:7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Correcting elders on basis of witnesses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Don’t be hasty to appoint elders </a:t>
            </a:r>
          </a:p>
          <a:p>
            <a:pPr marL="91440" algn="l">
              <a:buClr>
                <a:srgbClr val="FFC000"/>
              </a:buClr>
            </a:pPr>
            <a:r>
              <a:rPr lang="en-US" sz="3600" dirty="0"/>
              <a:t>  </a:t>
            </a:r>
            <a:r>
              <a:rPr lang="en-US" sz="3300" i="1" dirty="0">
                <a:solidFill>
                  <a:srgbClr val="FFC000"/>
                </a:solidFill>
              </a:rPr>
              <a:t>(Some personal medical advice for Timothy)</a:t>
            </a:r>
          </a:p>
        </p:txBody>
      </p:sp>
    </p:spTree>
    <p:extLst>
      <p:ext uri="{BB962C8B-B14F-4D97-AF65-F5344CB8AC3E}">
        <p14:creationId xmlns:p14="http://schemas.microsoft.com/office/powerpoint/2010/main" val="2737330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Special Groups in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5:1-25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0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231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Special Groups in the Church</vt:lpstr>
      <vt:lpstr>Wisdom for Timothy’s work</vt:lpstr>
      <vt:lpstr>Respect for all (age/gender) 1-2</vt:lpstr>
      <vt:lpstr>Honoring widows 3-8</vt:lpstr>
      <vt:lpstr>Enrolled widows 9-16</vt:lpstr>
      <vt:lpstr>Relationship with elders 17-25</vt:lpstr>
      <vt:lpstr>Special Groups in the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5</cp:revision>
  <dcterms:created xsi:type="dcterms:W3CDTF">2023-01-28T01:36:21Z</dcterms:created>
  <dcterms:modified xsi:type="dcterms:W3CDTF">2023-04-15T23:21:13Z</dcterms:modified>
</cp:coreProperties>
</file>