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60" r:id="rId3"/>
    <p:sldId id="261" r:id="rId4"/>
    <p:sldId id="263" r:id="rId5"/>
    <p:sldId id="256" r:id="rId6"/>
    <p:sldId id="264" r:id="rId7"/>
    <p:sldId id="265" r:id="rId8"/>
    <p:sldId id="266" r:id="rId9"/>
    <p:sldId id="267" r:id="rId10"/>
    <p:sldId id="34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1609B-C4A7-4399-8ECF-D7D9726EF825}" v="133" dt="2023-05-27T21:45:36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C0AE-E1C6-4B7C-6D30-709D3DA9D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C0C4A-11D3-D538-C87C-ACE15FCB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0B83-C7D2-34DB-37DC-1A828994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C6C8E-F0F5-180C-6FEC-742232E3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86B4-CEBF-487B-05FA-C102149A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0158-A089-4812-7314-3DB5681A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32DAE-0946-BEA8-9927-29DA5E57C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488C-03B5-E7E9-4F6E-FE7DAE4C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C3706-382D-93BA-26BA-B9BDC288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45F2D-9503-F27A-849A-6CC50CFD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68F14-48D8-DB7F-B20B-B33BD63AA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01D76-8B3F-5EC3-FC65-40E3C98D3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88F51-0C7C-55B6-EE8A-D639D7C9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B9F9F-F5A4-6FEA-61B9-67865193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8D02A-AB83-C1E1-C3A5-D3AEFA72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C4C6-535B-DA0A-37CC-847EA3CA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47576-2C17-F006-05D0-331F1046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9ABF-892E-8C13-95F1-0BC30283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DB0B-5B3E-B26F-7F5D-D67448C6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9C50-951E-5548-FA52-D04E1137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0969-4146-2B9D-7D5F-BFC3909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E4939-646E-03B3-8318-7EBAC6339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17D4-FABE-2B45-B42C-3735CE12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F400-FDEA-178E-B253-63412C72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7960-A23A-9E1C-26A1-C10DB14B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3E42-A659-60CE-7BDB-350004D5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A019-D7D5-CCC5-305F-D559F300D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A8E07-D7F1-E1A7-F9ED-4AC68AF7A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2097F-DC22-B7BD-6A11-C9BD1747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AFA68-0E3B-F1DF-70EF-26654987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9DA8E-C5D5-F8E6-E817-B87F4117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A64-D793-5A5D-B143-156D8EE5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0C48-C1FA-E14B-5C2B-A74CB70D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35BAD-19C1-8B9B-40D8-317461182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3772-BEC0-F060-C88D-48C3C6438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244F-0CF6-5D03-2499-13B6B3A82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CED78-CB56-2A6A-6A3B-25FFD031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385C6-CFE0-F594-5A13-9760C9C1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9C81C-0BD7-718A-C1EA-BF92E0F7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4D7F-CC65-878C-027C-0FA33D28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96A91-611A-08CD-7EC6-5A3D8A7E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BDF1F-B246-02A5-E3FC-565AA6B4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384D6-9936-8695-5749-BA59995A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3BA0F-BEFB-FA87-D319-22E7AA4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7C74F-948E-7359-D158-FD93C5E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36729-0950-7B4B-281D-C741670E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3E96-6762-E3CE-4EC2-F264A748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1EFDF-E3AB-779C-EF1A-E4807547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A3594-A8EF-BA07-2617-0A97906A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0E12A-2136-A3AA-F821-E347D034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24F61-144E-2D72-7362-F2B33F7C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11A1E-64B5-C269-99C2-128CC170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5BBA-707C-3A11-992A-ABACC4B3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A1979-27AF-5BB6-D263-5EA8A3F77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69368-09F9-1DFE-EE64-9831C81F1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8E48A-4DD9-7301-103E-B0F21D93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81A09-9D92-28EF-1F6F-3ADBB8EC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58364-C7B9-0180-9317-AAD86AE6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2B64F-5D59-4C22-12F3-3B1B564A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4353A-A6A1-E51D-FB82-986E46C2D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BD54-9A60-CF09-2706-9C19245C9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BA492-BED6-4A8A-8C52-33A34EB6650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7FCEB-038A-1614-26F8-B045952E1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C3F2-FF47-5D94-AC47-C7441F81C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ndscape, cloud, outdoor, text&#10;&#10;Description automatically generated">
            <a:extLst>
              <a:ext uri="{FF2B5EF4-FFF2-40B4-BE49-F238E27FC236}">
                <a16:creationId xmlns:a16="http://schemas.microsoft.com/office/drawing/2014/main" id="{D8C6ED92-99C0-5B30-B12D-3696DE41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01" b="30851"/>
          <a:stretch/>
        </p:blipFill>
        <p:spPr>
          <a:xfrm>
            <a:off x="0" y="0"/>
            <a:ext cx="12192000" cy="51511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A4DCFB-D5CA-1A4E-8B86-D14060958A66}"/>
              </a:ext>
            </a:extLst>
          </p:cNvPr>
          <p:cNvSpPr txBox="1">
            <a:spLocks/>
          </p:cNvSpPr>
          <p:nvPr/>
        </p:nvSpPr>
        <p:spPr>
          <a:xfrm>
            <a:off x="1022710" y="5257800"/>
            <a:ext cx="10058400" cy="709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Fearless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0801052-FCA7-0B33-E703-B95984AD7251}"/>
              </a:ext>
            </a:extLst>
          </p:cNvPr>
          <p:cNvSpPr txBox="1">
            <a:spLocks/>
          </p:cNvSpPr>
          <p:nvPr/>
        </p:nvSpPr>
        <p:spPr>
          <a:xfrm>
            <a:off x="1062226" y="5957780"/>
            <a:ext cx="10058400" cy="651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1:1-7</a:t>
            </a:r>
          </a:p>
        </p:txBody>
      </p:sp>
    </p:spTree>
    <p:extLst>
      <p:ext uri="{BB962C8B-B14F-4D97-AF65-F5344CB8AC3E}">
        <p14:creationId xmlns:p14="http://schemas.microsoft.com/office/powerpoint/2010/main" val="223920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ndscape, cloud, outdoor, text&#10;&#10;Description automatically generated">
            <a:extLst>
              <a:ext uri="{FF2B5EF4-FFF2-40B4-BE49-F238E27FC236}">
                <a16:creationId xmlns:a16="http://schemas.microsoft.com/office/drawing/2014/main" id="{D8C6ED92-99C0-5B30-B12D-3696DE41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01" b="30851"/>
          <a:stretch/>
        </p:blipFill>
        <p:spPr>
          <a:xfrm>
            <a:off x="0" y="0"/>
            <a:ext cx="12192000" cy="51511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A4DCFB-D5CA-1A4E-8B86-D14060958A66}"/>
              </a:ext>
            </a:extLst>
          </p:cNvPr>
          <p:cNvSpPr txBox="1">
            <a:spLocks/>
          </p:cNvSpPr>
          <p:nvPr/>
        </p:nvSpPr>
        <p:spPr>
          <a:xfrm>
            <a:off x="1022710" y="5257800"/>
            <a:ext cx="10058400" cy="709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Fearless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0801052-FCA7-0B33-E703-B95984AD7251}"/>
              </a:ext>
            </a:extLst>
          </p:cNvPr>
          <p:cNvSpPr txBox="1">
            <a:spLocks/>
          </p:cNvSpPr>
          <p:nvPr/>
        </p:nvSpPr>
        <p:spPr>
          <a:xfrm>
            <a:off x="1062226" y="5957780"/>
            <a:ext cx="10058400" cy="651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1:1-7</a:t>
            </a:r>
          </a:p>
        </p:txBody>
      </p:sp>
    </p:spTree>
    <p:extLst>
      <p:ext uri="{BB962C8B-B14F-4D97-AF65-F5344CB8AC3E}">
        <p14:creationId xmlns:p14="http://schemas.microsoft.com/office/powerpoint/2010/main" val="228232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805B-60F8-9E02-88BC-2E15DCDC6A52}"/>
              </a:ext>
            </a:extLst>
          </p:cNvPr>
          <p:cNvSpPr/>
          <p:nvPr/>
        </p:nvSpPr>
        <p:spPr>
          <a:xfrm>
            <a:off x="-3049" y="0"/>
            <a:ext cx="121889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733" r="1989" b="11625"/>
          <a:stretch/>
        </p:blipFill>
        <p:spPr>
          <a:xfrm>
            <a:off x="3049" y="1218290"/>
            <a:ext cx="12182853" cy="367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710" y="5312300"/>
            <a:ext cx="10058400" cy="6548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Fearless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226" y="5957780"/>
            <a:ext cx="10058400" cy="651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1:1-7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BC9B3-82A8-48E7-982F-AF12EF736437}"/>
              </a:ext>
            </a:extLst>
          </p:cNvPr>
          <p:cNvSpPr/>
          <p:nvPr/>
        </p:nvSpPr>
        <p:spPr>
          <a:xfrm>
            <a:off x="3049" y="54022"/>
            <a:ext cx="12192000" cy="489266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947DB-8BF4-BDE9-2B63-41B8AF70E137}"/>
              </a:ext>
            </a:extLst>
          </p:cNvPr>
          <p:cNvSpPr txBox="1"/>
          <p:nvPr/>
        </p:nvSpPr>
        <p:spPr>
          <a:xfrm>
            <a:off x="3465121" y="147480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Berlin Sans FB" panose="020E0602020502020306" pitchFamily="34" charset="0"/>
              </a:rPr>
              <a:t>2nd Timothy</a:t>
            </a:r>
          </a:p>
        </p:txBody>
      </p:sp>
    </p:spTree>
    <p:extLst>
      <p:ext uri="{BB962C8B-B14F-4D97-AF65-F5344CB8AC3E}">
        <p14:creationId xmlns:p14="http://schemas.microsoft.com/office/powerpoint/2010/main" val="92482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805B-60F8-9E02-88BC-2E15DCDC6A52}"/>
              </a:ext>
            </a:extLst>
          </p:cNvPr>
          <p:cNvSpPr/>
          <p:nvPr/>
        </p:nvSpPr>
        <p:spPr>
          <a:xfrm>
            <a:off x="-3049" y="0"/>
            <a:ext cx="121889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733" r="1989" b="11625"/>
          <a:stretch/>
        </p:blipFill>
        <p:spPr>
          <a:xfrm>
            <a:off x="3049" y="1218290"/>
            <a:ext cx="12182853" cy="367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710" y="5312300"/>
            <a:ext cx="10058400" cy="6548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Fearless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226" y="5957780"/>
            <a:ext cx="10058400" cy="651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1:1-7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BC9B3-82A8-48E7-982F-AF12EF736437}"/>
              </a:ext>
            </a:extLst>
          </p:cNvPr>
          <p:cNvSpPr/>
          <p:nvPr/>
        </p:nvSpPr>
        <p:spPr>
          <a:xfrm>
            <a:off x="3049" y="54022"/>
            <a:ext cx="12192000" cy="489266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947DB-8BF4-BDE9-2B63-41B8AF70E137}"/>
              </a:ext>
            </a:extLst>
          </p:cNvPr>
          <p:cNvSpPr txBox="1"/>
          <p:nvPr/>
        </p:nvSpPr>
        <p:spPr>
          <a:xfrm>
            <a:off x="3465121" y="147480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Berlin Sans FB" panose="020E0602020502020306" pitchFamily="34" charset="0"/>
              </a:rPr>
              <a:t>2nd Timothy</a:t>
            </a:r>
          </a:p>
        </p:txBody>
      </p:sp>
    </p:spTree>
    <p:extLst>
      <p:ext uri="{BB962C8B-B14F-4D97-AF65-F5344CB8AC3E}">
        <p14:creationId xmlns:p14="http://schemas.microsoft.com/office/powerpoint/2010/main" val="274718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805B-60F8-9E02-88BC-2E15DCDC6A52}"/>
              </a:ext>
            </a:extLst>
          </p:cNvPr>
          <p:cNvSpPr/>
          <p:nvPr/>
        </p:nvSpPr>
        <p:spPr>
          <a:xfrm>
            <a:off x="-3049" y="0"/>
            <a:ext cx="121889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733" r="1989" b="11625"/>
          <a:stretch/>
        </p:blipFill>
        <p:spPr>
          <a:xfrm>
            <a:off x="3049" y="1218290"/>
            <a:ext cx="12182853" cy="367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710" y="5312300"/>
            <a:ext cx="10058400" cy="6548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Fearless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226" y="5957780"/>
            <a:ext cx="10058400" cy="651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1:1-7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BC9B3-82A8-48E7-982F-AF12EF736437}"/>
              </a:ext>
            </a:extLst>
          </p:cNvPr>
          <p:cNvSpPr/>
          <p:nvPr/>
        </p:nvSpPr>
        <p:spPr>
          <a:xfrm>
            <a:off x="3049" y="54022"/>
            <a:ext cx="12192000" cy="489266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947DB-8BF4-BDE9-2B63-41B8AF70E137}"/>
              </a:ext>
            </a:extLst>
          </p:cNvPr>
          <p:cNvSpPr txBox="1"/>
          <p:nvPr/>
        </p:nvSpPr>
        <p:spPr>
          <a:xfrm>
            <a:off x="3465121" y="147480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Berlin Sans FB" panose="020E0602020502020306" pitchFamily="34" charset="0"/>
              </a:rPr>
              <a:t>2nd Timothy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AD350F9-8671-5DC0-F795-2BFB7CEB0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91" b="14222"/>
          <a:stretch/>
        </p:blipFill>
        <p:spPr>
          <a:xfrm>
            <a:off x="-9147" y="0"/>
            <a:ext cx="12356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2 Timothy 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245360"/>
            <a:ext cx="11093350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Georgia" panose="02040502050405020303" pitchFamily="18" charset="0"/>
              </a:rPr>
              <a:t>Ch 1-2 Remain strong in the Lord</a:t>
            </a:r>
          </a:p>
          <a:p>
            <a:pPr algn="l"/>
            <a:r>
              <a:rPr lang="en-US" sz="3600" dirty="0">
                <a:latin typeface="Georgia" panose="02040502050405020303" pitchFamily="18" charset="0"/>
              </a:rPr>
              <a:t>Ch 3 Living in perilous times</a:t>
            </a:r>
          </a:p>
          <a:p>
            <a:pPr algn="l"/>
            <a:r>
              <a:rPr lang="en-US" sz="3600" dirty="0">
                <a:latin typeface="Georgia" panose="02040502050405020303" pitchFamily="18" charset="0"/>
              </a:rPr>
              <a:t>Ch 4 Come to Rome quickly</a:t>
            </a:r>
          </a:p>
        </p:txBody>
      </p:sp>
    </p:spTree>
    <p:extLst>
      <p:ext uri="{BB962C8B-B14F-4D97-AF65-F5344CB8AC3E}">
        <p14:creationId xmlns:p14="http://schemas.microsoft.com/office/powerpoint/2010/main" val="3591054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with the hands on the face&#10;&#10;Description automatically generated with medium confidence">
            <a:extLst>
              <a:ext uri="{FF2B5EF4-FFF2-40B4-BE49-F238E27FC236}">
                <a16:creationId xmlns:a16="http://schemas.microsoft.com/office/drawing/2014/main" id="{362D8790-602E-B7D0-0577-A375AF734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9"/>
            <a:ext cx="1235033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75EF1C-C303-B005-7CF2-BF21B02EB9D8}"/>
              </a:ext>
            </a:extLst>
          </p:cNvPr>
          <p:cNvSpPr/>
          <p:nvPr/>
        </p:nvSpPr>
        <p:spPr>
          <a:xfrm>
            <a:off x="-1" y="41619"/>
            <a:ext cx="12350337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Are we captive to fears?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245360"/>
            <a:ext cx="11093350" cy="3835703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Economic uncertainty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Political unrest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Collapsing morals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Personal insecurity</a:t>
            </a:r>
          </a:p>
        </p:txBody>
      </p:sp>
    </p:spTree>
    <p:extLst>
      <p:ext uri="{BB962C8B-B14F-4D97-AF65-F5344CB8AC3E}">
        <p14:creationId xmlns:p14="http://schemas.microsoft.com/office/powerpoint/2010/main" val="311407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0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7432456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The Promises of God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1-2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028498"/>
            <a:ext cx="11093350" cy="4052566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1 </a:t>
            </a:r>
            <a:r>
              <a:rPr lang="en-US" sz="3600" dirty="0"/>
              <a:t>Paul, an apostle of Jesus Christ by the will of God, according to the </a:t>
            </a:r>
            <a:r>
              <a:rPr lang="en-US" sz="3600" u="sng" dirty="0"/>
              <a:t>promise of life </a:t>
            </a:r>
            <a:r>
              <a:rPr lang="en-US" sz="3600" dirty="0"/>
              <a:t>which is in Christ Jesus, </a:t>
            </a:r>
            <a:r>
              <a:rPr lang="en-US" sz="3600" baseline="30000" dirty="0"/>
              <a:t>2 </a:t>
            </a:r>
            <a:r>
              <a:rPr lang="en-US" sz="3600" dirty="0"/>
              <a:t>To Timothy, a beloved son: Grace, mercy, </a:t>
            </a:r>
            <a:r>
              <a:rPr lang="en-US" sz="3600" i="1" dirty="0"/>
              <a:t>and</a:t>
            </a:r>
            <a:r>
              <a:rPr lang="en-US" sz="3600" dirty="0"/>
              <a:t> peace from God the Father and Christ Jesus our Lord.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74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0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7432456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The Power of Prayer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3-4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028498"/>
            <a:ext cx="10880654" cy="4052566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3 </a:t>
            </a:r>
            <a:r>
              <a:rPr lang="en-US" sz="2800" baseline="30000" dirty="0"/>
              <a:t> </a:t>
            </a:r>
            <a:r>
              <a:rPr lang="en-US" sz="3600" dirty="0"/>
              <a:t>I thank God, whom I serve with a pure conscience, as </a:t>
            </a:r>
            <a:r>
              <a:rPr lang="en-US" sz="3600" i="1" dirty="0"/>
              <a:t>my</a:t>
            </a:r>
            <a:r>
              <a:rPr lang="en-US" sz="3600" dirty="0"/>
              <a:t> forefathers </a:t>
            </a:r>
            <a:r>
              <a:rPr lang="en-US" sz="3600" i="1" dirty="0"/>
              <a:t>did,</a:t>
            </a:r>
            <a:r>
              <a:rPr lang="en-US" sz="3600" dirty="0"/>
              <a:t> as without ceasing </a:t>
            </a:r>
            <a:r>
              <a:rPr lang="en-US" sz="3600" u="sng" dirty="0"/>
              <a:t>I remember you in my prayers</a:t>
            </a:r>
            <a:r>
              <a:rPr lang="en-US" sz="3600" dirty="0"/>
              <a:t> night and day, </a:t>
            </a:r>
            <a:r>
              <a:rPr lang="en-US" sz="3600" baseline="30000" dirty="0"/>
              <a:t>4 </a:t>
            </a:r>
            <a:r>
              <a:rPr lang="en-US" sz="3600" dirty="0"/>
              <a:t>greatly desiring to see you, being mindful of your tears, that I may be filled with joy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0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7432456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Remember past blessings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5-6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028498"/>
            <a:ext cx="10880654" cy="4052566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5 </a:t>
            </a:r>
            <a:r>
              <a:rPr lang="en-US" sz="2800" baseline="30000" dirty="0"/>
              <a:t> </a:t>
            </a:r>
            <a:r>
              <a:rPr lang="en-US" sz="3600" dirty="0"/>
              <a:t>when I call to remembrance the </a:t>
            </a:r>
            <a:r>
              <a:rPr lang="en-US" sz="3600" u="sng" dirty="0"/>
              <a:t>genuine faith that is in you</a:t>
            </a:r>
            <a:r>
              <a:rPr lang="en-US" sz="3600" dirty="0"/>
              <a:t>, which dwelt first in your grandmother Lois and your mother Eunice, and I am persuaded is in you also. </a:t>
            </a:r>
            <a:r>
              <a:rPr lang="en-US" sz="3600" baseline="30000" dirty="0"/>
              <a:t>6 </a:t>
            </a:r>
            <a:r>
              <a:rPr lang="en-US" sz="3600" dirty="0"/>
              <a:t>Therefore I remind you to </a:t>
            </a:r>
            <a:r>
              <a:rPr lang="en-US" sz="3600" u="sng" dirty="0"/>
              <a:t>stir up the gift of God which is in you </a:t>
            </a:r>
            <a:r>
              <a:rPr lang="en-US" sz="3600" dirty="0"/>
              <a:t>through the laying on of my hands.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70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0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7432456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Rely on God’s power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028498"/>
            <a:ext cx="10880654" cy="4052566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7 </a:t>
            </a:r>
            <a:r>
              <a:rPr lang="en-US" sz="2800" baseline="30000" dirty="0"/>
              <a:t> </a:t>
            </a:r>
            <a:r>
              <a:rPr lang="en-US" sz="3600" dirty="0"/>
              <a:t>For God has </a:t>
            </a:r>
            <a:r>
              <a:rPr lang="en-US" sz="3600" u="sng" dirty="0"/>
              <a:t>not given us a spirit of fear</a:t>
            </a:r>
            <a:r>
              <a:rPr lang="en-US" sz="3600" dirty="0"/>
              <a:t>, but of </a:t>
            </a:r>
            <a:r>
              <a:rPr lang="en-US" sz="3600" u="sng" dirty="0"/>
              <a:t>power </a:t>
            </a:r>
            <a:r>
              <a:rPr lang="en-US" sz="3600" dirty="0"/>
              <a:t>and of </a:t>
            </a:r>
            <a:r>
              <a:rPr lang="en-US" sz="3600" u="sng" dirty="0"/>
              <a:t>love</a:t>
            </a:r>
            <a:r>
              <a:rPr lang="en-US" sz="3600" dirty="0"/>
              <a:t> and of a </a:t>
            </a:r>
            <a:r>
              <a:rPr lang="en-US" sz="3600" u="sng" dirty="0"/>
              <a:t>sound mind</a:t>
            </a:r>
            <a:r>
              <a:rPr lang="en-US" sz="3600" dirty="0"/>
              <a:t>.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/>
              <a:t>12 For this reason I also suffer these things; nevertheless I am not ashamed, for </a:t>
            </a:r>
            <a:r>
              <a:rPr lang="en-US" sz="3600" u="sng" dirty="0"/>
              <a:t>I know whom I have believed</a:t>
            </a:r>
            <a:r>
              <a:rPr lang="en-US" sz="3600" dirty="0"/>
              <a:t> and am persuaded that </a:t>
            </a:r>
            <a:r>
              <a:rPr lang="en-US" sz="3600" u="sng" dirty="0"/>
              <a:t>He is able </a:t>
            </a:r>
            <a:r>
              <a:rPr lang="en-US" sz="3600" dirty="0"/>
              <a:t>to keep what I have committed to Him until that Day.</a:t>
            </a:r>
          </a:p>
        </p:txBody>
      </p:sp>
    </p:spTree>
    <p:extLst>
      <p:ext uri="{BB962C8B-B14F-4D97-AF65-F5344CB8AC3E}">
        <p14:creationId xmlns:p14="http://schemas.microsoft.com/office/powerpoint/2010/main" val="2128619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307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Berlin Sans FB</vt:lpstr>
      <vt:lpstr>Britannic Bold</vt:lpstr>
      <vt:lpstr>Calibri</vt:lpstr>
      <vt:lpstr>Calibri Light</vt:lpstr>
      <vt:lpstr>Georgia</vt:lpstr>
      <vt:lpstr>Office Theme</vt:lpstr>
      <vt:lpstr>PowerPoint Presentation</vt:lpstr>
      <vt:lpstr>Fearless</vt:lpstr>
      <vt:lpstr>Fearless</vt:lpstr>
      <vt:lpstr>2 Timothy outline</vt:lpstr>
      <vt:lpstr>Are we captive to fears?</vt:lpstr>
      <vt:lpstr>The Promises of God 1-2</vt:lpstr>
      <vt:lpstr>The Power of Prayer 3-4</vt:lpstr>
      <vt:lpstr>Remember past blessings 5-6</vt:lpstr>
      <vt:lpstr>Rely on God’s power 7</vt:lpstr>
      <vt:lpstr>PowerPoint Presentation</vt:lpstr>
      <vt:lpstr>Fearless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2023-04-16T03:11:05Z</dcterms:created>
  <dcterms:modified xsi:type="dcterms:W3CDTF">2023-06-03T22:42:24Z</dcterms:modified>
</cp:coreProperties>
</file>