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7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9D161-7603-4E33-B93F-4D84873AA493}" v="87" dt="2023-04-23T17:37:14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51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C0AE-E1C6-4B7C-6D30-709D3DA9D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C0C4A-11D3-D538-C87C-ACE15FCB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90B83-C7D2-34DB-37DC-1A828994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C6C8E-F0F5-180C-6FEC-742232E3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86B4-CEBF-487B-05FA-C102149A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0158-A089-4812-7314-3DB5681A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32DAE-0946-BEA8-9927-29DA5E57C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D488C-03B5-E7E9-4F6E-FE7DAE4C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C3706-382D-93BA-26BA-B9BDC288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45F2D-9503-F27A-849A-6CC50CFD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68F14-48D8-DB7F-B20B-B33BD63AA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01D76-8B3F-5EC3-FC65-40E3C98D3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88F51-0C7C-55B6-EE8A-D639D7C9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B9F9F-F5A4-6FEA-61B9-67865193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8D02A-AB83-C1E1-C3A5-D3AEFA72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C4C6-535B-DA0A-37CC-847EA3CA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47576-2C17-F006-05D0-331F1046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9ABF-892E-8C13-95F1-0BC30283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DDB0B-5B3E-B26F-7F5D-D67448C6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19C50-951E-5548-FA52-D04E1137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0969-4146-2B9D-7D5F-BFC3909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E4939-646E-03B3-8318-7EBAC6339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17D4-FABE-2B45-B42C-3735CE12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F400-FDEA-178E-B253-63412C72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7960-A23A-9E1C-26A1-C10DB14B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3E42-A659-60CE-7BDB-350004D5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2A019-D7D5-CCC5-305F-D559F300D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A8E07-D7F1-E1A7-F9ED-4AC68AF7A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2097F-DC22-B7BD-6A11-C9BD1747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AFA68-0E3B-F1DF-70EF-26654987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9DA8E-C5D5-F8E6-E817-B87F4117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A64-D793-5A5D-B143-156D8EE5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0C48-C1FA-E14B-5C2B-A74CB70D4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35BAD-19C1-8B9B-40D8-317461182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3772-BEC0-F060-C88D-48C3C6438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244F-0CF6-5D03-2499-13B6B3A82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CED78-CB56-2A6A-6A3B-25FFD031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385C6-CFE0-F594-5A13-9760C9C1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9C81C-0BD7-718A-C1EA-BF92E0F7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4D7F-CC65-878C-027C-0FA33D28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96A91-611A-08CD-7EC6-5A3D8A7E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BDF1F-B246-02A5-E3FC-565AA6B4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384D6-9936-8695-5749-BA59995A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3BA0F-BEFB-FA87-D319-22E7AA4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7C74F-948E-7359-D158-FD93C5E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36729-0950-7B4B-281D-C741670E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2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3E96-6762-E3CE-4EC2-F264A748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1EFDF-E3AB-779C-EF1A-E4807547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A3594-A8EF-BA07-2617-0A97906AA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0E12A-2136-A3AA-F821-E347D034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24F61-144E-2D72-7362-F2B33F7C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11A1E-64B5-C269-99C2-128CC170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5BBA-707C-3A11-992A-ABACC4B3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A1979-27AF-5BB6-D263-5EA8A3F77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69368-09F9-1DFE-EE64-9831C81F1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8E48A-4DD9-7301-103E-B0F21D93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81A09-9D92-28EF-1F6F-3ADBB8EC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58364-C7B9-0180-9317-AAD86AE6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2B64F-5D59-4C22-12F3-3B1B564A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4353A-A6A1-E51D-FB82-986E46C2D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BD54-9A60-CF09-2706-9C19245C9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BA492-BED6-4A8A-8C52-33A34EB6650F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7FCEB-038A-1614-26F8-B045952E1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5C3F2-FF47-5D94-AC47-C7441F81C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B928C-C296-4905-B3D1-2CBB370A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-7" y="5233737"/>
            <a:ext cx="12192007" cy="160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67F24DE-1F02-6F3A-5F0C-42B3B5514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8"/>
          <a:stretch/>
        </p:blipFill>
        <p:spPr>
          <a:xfrm>
            <a:off x="-4" y="18288"/>
            <a:ext cx="12192001" cy="5303520"/>
          </a:xfrm>
          <a:prstGeom prst="rect">
            <a:avLst/>
          </a:prstGeo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EA032E42-EE41-1359-987B-992D2F1A7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433567"/>
            <a:ext cx="9144000" cy="850075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2 Timothy 1:8-18</a:t>
            </a:r>
          </a:p>
        </p:txBody>
      </p:sp>
    </p:spTree>
    <p:extLst>
      <p:ext uri="{BB962C8B-B14F-4D97-AF65-F5344CB8AC3E}">
        <p14:creationId xmlns:p14="http://schemas.microsoft.com/office/powerpoint/2010/main" val="311407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layer, outdoor, sport&#10;&#10;Description automatically generated">
            <a:extLst>
              <a:ext uri="{FF2B5EF4-FFF2-40B4-BE49-F238E27FC236}">
                <a16:creationId xmlns:a16="http://schemas.microsoft.com/office/drawing/2014/main" id="{B0B355B9-3285-9AE0-7C15-E2B9AA540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4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men in suits&#10;&#10;Description automatically generated with low confidence">
            <a:extLst>
              <a:ext uri="{FF2B5EF4-FFF2-40B4-BE49-F238E27FC236}">
                <a16:creationId xmlns:a16="http://schemas.microsoft.com/office/drawing/2014/main" id="{E5CF8E5D-D943-9477-9D38-3349D9CF1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-7" y="5233737"/>
            <a:ext cx="12192007" cy="160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67F24DE-1F02-6F3A-5F0C-42B3B5514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8"/>
          <a:stretch/>
        </p:blipFill>
        <p:spPr>
          <a:xfrm>
            <a:off x="-4" y="18288"/>
            <a:ext cx="12192001" cy="5303520"/>
          </a:xfrm>
          <a:prstGeom prst="rect">
            <a:avLst/>
          </a:prstGeo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EA032E42-EE41-1359-987B-992D2F1A7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433567"/>
            <a:ext cx="9144000" cy="850075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2 Timothy 1:8-18</a:t>
            </a:r>
          </a:p>
        </p:txBody>
      </p:sp>
    </p:spTree>
    <p:extLst>
      <p:ext uri="{BB962C8B-B14F-4D97-AF65-F5344CB8AC3E}">
        <p14:creationId xmlns:p14="http://schemas.microsoft.com/office/powerpoint/2010/main" val="2205468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805B-60F8-9E02-88BC-2E15DCDC6A52}"/>
              </a:ext>
            </a:extLst>
          </p:cNvPr>
          <p:cNvSpPr/>
          <p:nvPr/>
        </p:nvSpPr>
        <p:spPr>
          <a:xfrm>
            <a:off x="-3049" y="0"/>
            <a:ext cx="121889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733" r="1989" b="11625"/>
          <a:stretch/>
        </p:blipFill>
        <p:spPr>
          <a:xfrm>
            <a:off x="3049" y="1218290"/>
            <a:ext cx="12182853" cy="367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226" y="5251818"/>
            <a:ext cx="10058400" cy="6548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Unashamed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226" y="5957780"/>
            <a:ext cx="10058400" cy="651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Georgia" panose="02040502050405020303" pitchFamily="18" charset="0"/>
              </a:rPr>
              <a:t>2 Timothy 1:8-18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BC9B3-82A8-48E7-982F-AF12EF736437}"/>
              </a:ext>
            </a:extLst>
          </p:cNvPr>
          <p:cNvSpPr/>
          <p:nvPr/>
        </p:nvSpPr>
        <p:spPr>
          <a:xfrm>
            <a:off x="3049" y="54022"/>
            <a:ext cx="12192000" cy="489266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947DB-8BF4-BDE9-2B63-41B8AF70E137}"/>
              </a:ext>
            </a:extLst>
          </p:cNvPr>
          <p:cNvSpPr txBox="1"/>
          <p:nvPr/>
        </p:nvSpPr>
        <p:spPr>
          <a:xfrm>
            <a:off x="3465121" y="147480"/>
            <a:ext cx="517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Berlin Sans FB" panose="020E0602020502020306" pitchFamily="34" charset="0"/>
              </a:rPr>
              <a:t>2nd Timothy</a:t>
            </a:r>
          </a:p>
        </p:txBody>
      </p:sp>
    </p:spTree>
    <p:extLst>
      <p:ext uri="{BB962C8B-B14F-4D97-AF65-F5344CB8AC3E}">
        <p14:creationId xmlns:p14="http://schemas.microsoft.com/office/powerpoint/2010/main" val="112993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7805B-60F8-9E02-88BC-2E15DCDC6A52}"/>
              </a:ext>
            </a:extLst>
          </p:cNvPr>
          <p:cNvSpPr/>
          <p:nvPr/>
        </p:nvSpPr>
        <p:spPr>
          <a:xfrm>
            <a:off x="-3049" y="0"/>
            <a:ext cx="121889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733" r="1989" b="11625"/>
          <a:stretch/>
        </p:blipFill>
        <p:spPr>
          <a:xfrm>
            <a:off x="3049" y="1218290"/>
            <a:ext cx="12182853" cy="3678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226" y="5251818"/>
            <a:ext cx="10058400" cy="6548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Unashamed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226" y="5957780"/>
            <a:ext cx="10058400" cy="651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Georgia" panose="02040502050405020303" pitchFamily="18" charset="0"/>
              </a:rPr>
              <a:t>2 Timothy 1:8-18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BC9B3-82A8-48E7-982F-AF12EF736437}"/>
              </a:ext>
            </a:extLst>
          </p:cNvPr>
          <p:cNvSpPr/>
          <p:nvPr/>
        </p:nvSpPr>
        <p:spPr>
          <a:xfrm>
            <a:off x="3049" y="54022"/>
            <a:ext cx="12192000" cy="489266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947DB-8BF4-BDE9-2B63-41B8AF70E137}"/>
              </a:ext>
            </a:extLst>
          </p:cNvPr>
          <p:cNvSpPr txBox="1"/>
          <p:nvPr/>
        </p:nvSpPr>
        <p:spPr>
          <a:xfrm>
            <a:off x="3465121" y="147480"/>
            <a:ext cx="517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Berlin Sans FB" panose="020E0602020502020306" pitchFamily="34" charset="0"/>
              </a:rPr>
              <a:t>2nd Timothy</a:t>
            </a:r>
          </a:p>
        </p:txBody>
      </p:sp>
    </p:spTree>
    <p:extLst>
      <p:ext uri="{BB962C8B-B14F-4D97-AF65-F5344CB8AC3E}">
        <p14:creationId xmlns:p14="http://schemas.microsoft.com/office/powerpoint/2010/main" val="274718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195809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505954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Take Courage </a:t>
            </a:r>
            <a:r>
              <a:rPr lang="en-US" sz="4000" dirty="0">
                <a:solidFill>
                  <a:srgbClr val="FFC000"/>
                </a:solidFill>
                <a:latin typeface="Britannic Bold" panose="020B0903060703020204" pitchFamily="34" charset="0"/>
              </a:rPr>
              <a:t>1:8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178132"/>
            <a:ext cx="11093350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</a:rPr>
              <a:t>1:8</a:t>
            </a:r>
            <a:r>
              <a:rPr lang="en-US" sz="3600" dirty="0"/>
              <a:t> Therefore </a:t>
            </a:r>
            <a:r>
              <a:rPr lang="en-US" sz="3600" u="sng" dirty="0"/>
              <a:t>do not be ashamed </a:t>
            </a:r>
            <a:r>
              <a:rPr lang="en-US" sz="3600" dirty="0"/>
              <a:t>of the testimony of our Lord, nor of me His prisoner, but share with me in the sufferings for the gospel according to the power of God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3" y="505954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For the Gospel </a:t>
            </a:r>
            <a:r>
              <a:rPr lang="en-US" sz="4000" dirty="0">
                <a:solidFill>
                  <a:srgbClr val="FFC000"/>
                </a:solidFill>
                <a:latin typeface="Britannic Bold" panose="020B0903060703020204" pitchFamily="34" charset="0"/>
              </a:rPr>
              <a:t>9-12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1956089"/>
            <a:ext cx="11229942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8-9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400" dirty="0"/>
              <a:t>who has </a:t>
            </a:r>
            <a:r>
              <a:rPr lang="en-US" sz="3400" u="sng" dirty="0"/>
              <a:t>saved us </a:t>
            </a:r>
            <a:r>
              <a:rPr lang="en-US" sz="3400" dirty="0"/>
              <a:t>and called </a:t>
            </a:r>
            <a:r>
              <a:rPr lang="en-US" sz="3400" i="1" dirty="0"/>
              <a:t>us</a:t>
            </a:r>
            <a:r>
              <a:rPr lang="en-US" sz="3400" dirty="0"/>
              <a:t> with a holy callin</a:t>
            </a:r>
            <a:r>
              <a:rPr lang="en-US" sz="3400" u="sng" dirty="0"/>
              <a:t>g</a:t>
            </a:r>
            <a:r>
              <a:rPr lang="en-US" sz="3400" dirty="0"/>
              <a:t>, not according to our works, but </a:t>
            </a:r>
            <a:r>
              <a:rPr lang="en-US" sz="3400" u="sng" dirty="0"/>
              <a:t>according to His own purpose</a:t>
            </a:r>
            <a:r>
              <a:rPr lang="en-US" sz="3400" dirty="0"/>
              <a:t> and grace which was given to us in Christ Jesus before time began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10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400" dirty="0"/>
              <a:t>but has now been revealed by the appearing of our Savior Jesus Christ, </a:t>
            </a:r>
            <a:r>
              <a:rPr lang="en-US" sz="3400" i="1" dirty="0"/>
              <a:t>who</a:t>
            </a:r>
            <a:r>
              <a:rPr lang="en-US" sz="3400" dirty="0"/>
              <a:t> has </a:t>
            </a:r>
            <a:r>
              <a:rPr lang="en-US" sz="3400" u="sng" dirty="0"/>
              <a:t>abolished death </a:t>
            </a:r>
            <a:r>
              <a:rPr lang="en-US" sz="3400" dirty="0"/>
              <a:t>and brought life and immortality to light through the gospel</a:t>
            </a:r>
            <a:endParaRPr lang="en-US" sz="3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44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3" y="505954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For the Gospel </a:t>
            </a:r>
            <a:r>
              <a:rPr lang="en-US" sz="4000" dirty="0">
                <a:solidFill>
                  <a:srgbClr val="FFC000"/>
                </a:solidFill>
                <a:latin typeface="Britannic Bold" panose="020B0903060703020204" pitchFamily="34" charset="0"/>
              </a:rPr>
              <a:t>9-12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1956089"/>
            <a:ext cx="11229942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11-12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/>
              <a:t>to which I was appointed a preacher, an apostle, and a teacher of the Gentiles. </a:t>
            </a:r>
            <a:r>
              <a:rPr lang="en-US" sz="3600" baseline="30000" dirty="0"/>
              <a:t>12 </a:t>
            </a:r>
            <a:r>
              <a:rPr lang="en-US" sz="3600" dirty="0"/>
              <a:t>For this reason I also suffer these things; nevertheless </a:t>
            </a:r>
            <a:r>
              <a:rPr lang="en-US" sz="3600" u="sng" dirty="0"/>
              <a:t>I am not ashamed</a:t>
            </a:r>
            <a:r>
              <a:rPr lang="en-US" sz="3600" dirty="0"/>
              <a:t>, for I know whom I have believed and am persuaded that He is able to keep what I have committed to Him until that Day.</a:t>
            </a:r>
            <a:endParaRPr lang="en-US" sz="3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11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Guard the Truth </a:t>
            </a:r>
            <a:r>
              <a:rPr lang="en-US" sz="4000" dirty="0">
                <a:solidFill>
                  <a:srgbClr val="FFC000"/>
                </a:solidFill>
                <a:latin typeface="Britannic Bold" panose="020B0903060703020204" pitchFamily="34" charset="0"/>
              </a:rPr>
              <a:t>13-14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245360"/>
            <a:ext cx="11093350" cy="383570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Georgia" panose="02040502050405020303" pitchFamily="18" charset="0"/>
              </a:rPr>
              <a:t>13 </a:t>
            </a:r>
            <a:r>
              <a:rPr lang="en-US" sz="3600" dirty="0"/>
              <a:t>Hold fast the </a:t>
            </a:r>
            <a:r>
              <a:rPr lang="en-US" sz="3600" u="sng" dirty="0"/>
              <a:t>pattern of sound words</a:t>
            </a:r>
            <a:r>
              <a:rPr lang="en-US" sz="3600" dirty="0"/>
              <a:t> which you have heard from me, in faith and love which are in Christ Jesus. </a:t>
            </a:r>
            <a:r>
              <a:rPr lang="en-US" sz="3600" baseline="30000" dirty="0"/>
              <a:t>14 </a:t>
            </a:r>
            <a:r>
              <a:rPr lang="en-US" sz="3600" dirty="0"/>
              <a:t>That good thing which was </a:t>
            </a:r>
            <a:r>
              <a:rPr lang="en-US" sz="3600" u="sng" dirty="0"/>
              <a:t>committed to you</a:t>
            </a:r>
            <a:r>
              <a:rPr lang="en-US" sz="3600" dirty="0"/>
              <a:t>, keep by the Holy Spirit who dwells in us.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8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Britannic Bold" panose="020B0903060703020204" pitchFamily="34" charset="0"/>
              </a:rPr>
              <a:t>A Clear Choice </a:t>
            </a:r>
            <a:r>
              <a:rPr lang="en-US" sz="4000" dirty="0">
                <a:solidFill>
                  <a:srgbClr val="FFC000"/>
                </a:solidFill>
                <a:latin typeface="Britannic Bold" panose="020B0903060703020204" pitchFamily="34" charset="0"/>
              </a:rPr>
              <a:t>15-18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275" y="1588152"/>
            <a:ext cx="11291696" cy="495488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dirty="0">
                <a:latin typeface="Georgia" panose="02040502050405020303" pitchFamily="18" charset="0"/>
              </a:rPr>
              <a:t>Unfaithful (deserters in Asia)</a:t>
            </a:r>
          </a:p>
          <a:p>
            <a:pPr marL="571500" indent="-5715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700" dirty="0">
                <a:solidFill>
                  <a:srgbClr val="FFC000"/>
                </a:solidFill>
                <a:latin typeface="Georgia" panose="02040502050405020303" pitchFamily="18" charset="0"/>
              </a:rPr>
              <a:t>15 </a:t>
            </a:r>
            <a:r>
              <a:rPr lang="en-US" sz="3700" dirty="0"/>
              <a:t>This you know, that </a:t>
            </a:r>
            <a:r>
              <a:rPr lang="en-US" sz="3700" u="sng" dirty="0"/>
              <a:t>all those in Asia have turned away </a:t>
            </a:r>
            <a:r>
              <a:rPr lang="en-US" sz="3700" dirty="0"/>
              <a:t>from me, among whom are </a:t>
            </a:r>
            <a:r>
              <a:rPr lang="en-US" sz="3700" dirty="0" err="1"/>
              <a:t>Phygellus</a:t>
            </a:r>
            <a:r>
              <a:rPr lang="en-US" sz="3700" dirty="0"/>
              <a:t> and Hermogenes.</a:t>
            </a:r>
          </a:p>
          <a:p>
            <a:pPr algn="l">
              <a:buClr>
                <a:srgbClr val="FFC000"/>
              </a:buClr>
            </a:pPr>
            <a:r>
              <a:rPr lang="en-US" sz="3400" dirty="0">
                <a:latin typeface="Georgia" panose="02040502050405020303" pitchFamily="18" charset="0"/>
              </a:rPr>
              <a:t>Faithful (one man)</a:t>
            </a:r>
          </a:p>
          <a:p>
            <a:pPr marL="457200" indent="-457200" algn="l">
              <a:buClr>
                <a:srgbClr val="FFC000"/>
              </a:buClr>
              <a:buFont typeface="Calibri" panose="020F0502020204030204" pitchFamily="34" charset="0"/>
              <a:buChar char="—"/>
            </a:pPr>
            <a:r>
              <a:rPr lang="en-US" sz="3700" dirty="0">
                <a:solidFill>
                  <a:srgbClr val="FFC000"/>
                </a:solidFill>
                <a:latin typeface="Georgia" panose="02040502050405020303" pitchFamily="18" charset="0"/>
              </a:rPr>
              <a:t>16</a:t>
            </a:r>
            <a:r>
              <a:rPr lang="en-US" sz="3400" dirty="0">
                <a:latin typeface="Georgia" panose="02040502050405020303" pitchFamily="18" charset="0"/>
              </a:rPr>
              <a:t> </a:t>
            </a:r>
            <a:r>
              <a:rPr lang="en-US" sz="3700" dirty="0"/>
              <a:t>The Lord grant mercy to the household of </a:t>
            </a:r>
            <a:r>
              <a:rPr lang="en-US" sz="3700" dirty="0" err="1"/>
              <a:t>Onesiphorus</a:t>
            </a:r>
            <a:r>
              <a:rPr lang="en-US" sz="3700" dirty="0"/>
              <a:t>, for he often </a:t>
            </a:r>
            <a:r>
              <a:rPr lang="en-US" sz="3700" u="sng" dirty="0"/>
              <a:t>refreshed me</a:t>
            </a:r>
            <a:r>
              <a:rPr lang="en-US" sz="3700" dirty="0"/>
              <a:t>, and was </a:t>
            </a:r>
            <a:r>
              <a:rPr lang="en-US" sz="3700" u="sng" dirty="0"/>
              <a:t>not ashamed </a:t>
            </a:r>
            <a:r>
              <a:rPr lang="en-US" sz="3700" dirty="0"/>
              <a:t>of my chain; </a:t>
            </a:r>
            <a:r>
              <a:rPr lang="en-US" sz="3700" baseline="30000" dirty="0"/>
              <a:t>17 </a:t>
            </a:r>
            <a:r>
              <a:rPr lang="en-US" sz="3700" dirty="0"/>
              <a:t>but when he arrived in Rome, he sought me out very zealously and found </a:t>
            </a:r>
            <a:r>
              <a:rPr lang="en-US" sz="3700" i="1" dirty="0"/>
              <a:t>me.</a:t>
            </a:r>
            <a:r>
              <a:rPr lang="en-US" sz="3700" dirty="0"/>
              <a:t> </a:t>
            </a:r>
            <a:r>
              <a:rPr lang="en-US" sz="3700" baseline="30000" dirty="0"/>
              <a:t>18 </a:t>
            </a:r>
            <a:r>
              <a:rPr lang="en-US" sz="3700" dirty="0"/>
              <a:t>The Lord grant to him that he may find mercy from the Lord in that Day—and you know very well how many ways he ministered </a:t>
            </a:r>
            <a:r>
              <a:rPr lang="en-US" sz="3700" i="1" dirty="0"/>
              <a:t>to me</a:t>
            </a:r>
            <a:r>
              <a:rPr lang="en-US" sz="3700" dirty="0"/>
              <a:t> at Ephesus.</a:t>
            </a:r>
            <a:endParaRPr lang="en-US" sz="3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05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C6D83B-3146-E9EA-ED02-7A9C38EC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5" b="-2"/>
          <a:stretch/>
        </p:blipFill>
        <p:spPr>
          <a:xfrm>
            <a:off x="3523488" y="1424432"/>
            <a:ext cx="8668512" cy="5451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F0E7A-0A0B-768A-A4FF-1047C659ABDD}"/>
              </a:ext>
            </a:extLst>
          </p:cNvPr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B9204-DD36-87D3-3129-FE4E7F416B81}"/>
              </a:ext>
            </a:extLst>
          </p:cNvPr>
          <p:cNvSpPr/>
          <p:nvPr/>
        </p:nvSpPr>
        <p:spPr>
          <a:xfrm>
            <a:off x="4307838" y="18288"/>
            <a:ext cx="7884159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002BA-41DC-C8E3-AE78-7D1CB555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20" y="461963"/>
            <a:ext cx="6532419" cy="962469"/>
          </a:xfrm>
        </p:spPr>
        <p:txBody>
          <a:bodyPr anchor="ctr">
            <a:normAutofit/>
          </a:bodyPr>
          <a:lstStyle/>
          <a:p>
            <a:pPr algn="l"/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13CD-1480-C700-C2BF-7DB34E2DE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2245360"/>
            <a:ext cx="11093350" cy="3835703"/>
          </a:xfrm>
        </p:spPr>
        <p:txBody>
          <a:bodyPr>
            <a:normAutofit/>
          </a:bodyPr>
          <a:lstStyle/>
          <a:p>
            <a:pPr algn="l"/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11" name="Picture 10" descr="A picture containing grass, person, track and field, sport&#10;&#10;Description automatically generated">
            <a:extLst>
              <a:ext uri="{FF2B5EF4-FFF2-40B4-BE49-F238E27FC236}">
                <a16:creationId xmlns:a16="http://schemas.microsoft.com/office/drawing/2014/main" id="{4B3DC5EC-4C37-E30C-8921-E5AE37700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" y="18288"/>
            <a:ext cx="4293424" cy="6785018"/>
          </a:xfrm>
          <a:prstGeom prst="rect">
            <a:avLst/>
          </a:prstGeom>
        </p:spPr>
      </p:pic>
      <p:pic>
        <p:nvPicPr>
          <p:cNvPr id="15" name="Picture 14" descr="A collage of a person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F7FD3A64-2CFE-2897-1EC9-7C714F4FD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  <a14:imgEffect>
                      <a14:brightnessContrast bright="-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667"/>
          <a:stretch/>
        </p:blipFill>
        <p:spPr>
          <a:xfrm>
            <a:off x="4297088" y="25716"/>
            <a:ext cx="7884159" cy="68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15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 on a track&#10;&#10;Description automatically generated with low confidence">
            <a:extLst>
              <a:ext uri="{FF2B5EF4-FFF2-40B4-BE49-F238E27FC236}">
                <a16:creationId xmlns:a16="http://schemas.microsoft.com/office/drawing/2014/main" id="{3632406F-46B5-3C08-655F-2B417249F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4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355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Berlin Sans FB</vt:lpstr>
      <vt:lpstr>Britannic Bold</vt:lpstr>
      <vt:lpstr>Calibri</vt:lpstr>
      <vt:lpstr>Calibri Light</vt:lpstr>
      <vt:lpstr>Georgia</vt:lpstr>
      <vt:lpstr>Office Theme</vt:lpstr>
      <vt:lpstr>PowerPoint Presentation</vt:lpstr>
      <vt:lpstr>Unashamed</vt:lpstr>
      <vt:lpstr>Take Courage 1:8</vt:lpstr>
      <vt:lpstr>For the Gospel 9-12</vt:lpstr>
      <vt:lpstr>For the Gospel 9-12</vt:lpstr>
      <vt:lpstr>Guard the Truth 13-14</vt:lpstr>
      <vt:lpstr>A Clear Choice 15-18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Unashamed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2023-04-16T03:11:05Z</dcterms:created>
  <dcterms:modified xsi:type="dcterms:W3CDTF">2023-05-27T21:47:59Z</dcterms:modified>
</cp:coreProperties>
</file>