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1" r:id="rId4"/>
    <p:sldId id="267" r:id="rId5"/>
    <p:sldId id="268" r:id="rId6"/>
    <p:sldId id="262" r:id="rId7"/>
    <p:sldId id="257" r:id="rId8"/>
    <p:sldId id="263" r:id="rId9"/>
    <p:sldId id="269" r:id="rId10"/>
    <p:sldId id="264" r:id="rId11"/>
    <p:sldId id="271" r:id="rId12"/>
    <p:sldId id="27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660"/>
    <a:srgbClr val="274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AILEY" userId="fa8b635c1b96620b" providerId="LiveId" clId="{EFD7C81F-8F05-4B31-9196-B0BA9C935189}"/>
    <pc:docChg chg="undo custSel addSld delSld modSld sldOrd">
      <pc:chgData name="PAUL BAILEY" userId="fa8b635c1b96620b" providerId="LiveId" clId="{EFD7C81F-8F05-4B31-9196-B0BA9C935189}" dt="2023-07-02T17:36:02.006" v="1378" actId="27636"/>
      <pc:docMkLst>
        <pc:docMk/>
      </pc:docMkLst>
      <pc:sldChg chg="modSp mod ord">
        <pc:chgData name="PAUL BAILEY" userId="fa8b635c1b96620b" providerId="LiveId" clId="{EFD7C81F-8F05-4B31-9196-B0BA9C935189}" dt="2023-07-02T15:57:18.724" v="1300"/>
        <pc:sldMkLst>
          <pc:docMk/>
          <pc:sldMk cId="190431193" sldId="256"/>
        </pc:sldMkLst>
        <pc:spChg chg="mod">
          <ac:chgData name="PAUL BAILEY" userId="fa8b635c1b96620b" providerId="LiveId" clId="{EFD7C81F-8F05-4B31-9196-B0BA9C935189}" dt="2023-07-02T03:59:19.912" v="136" actId="1076"/>
          <ac:spMkLst>
            <pc:docMk/>
            <pc:sldMk cId="190431193" sldId="256"/>
            <ac:spMk id="3" creationId="{B0AB75F2-9B6F-8F0D-9C28-B72C78E1FD07}"/>
          </ac:spMkLst>
        </pc:spChg>
        <pc:picChg chg="mod">
          <ac:chgData name="PAUL BAILEY" userId="fa8b635c1b96620b" providerId="LiveId" clId="{EFD7C81F-8F05-4B31-9196-B0BA9C935189}" dt="2023-07-02T03:59:26.029" v="138" actId="1076"/>
          <ac:picMkLst>
            <pc:docMk/>
            <pc:sldMk cId="190431193" sldId="256"/>
            <ac:picMk id="6" creationId="{37F9D5DB-4C64-BB7A-B2F2-7B2D4A4EA54C}"/>
          </ac:picMkLst>
        </pc:picChg>
      </pc:sldChg>
      <pc:sldChg chg="addSp modSp mod ord">
        <pc:chgData name="PAUL BAILEY" userId="fa8b635c1b96620b" providerId="LiveId" clId="{EFD7C81F-8F05-4B31-9196-B0BA9C935189}" dt="2023-07-02T15:46:49.896" v="1063" actId="1076"/>
        <pc:sldMkLst>
          <pc:docMk/>
          <pc:sldMk cId="80120682" sldId="257"/>
        </pc:sldMkLst>
        <pc:spChg chg="add mod">
          <ac:chgData name="PAUL BAILEY" userId="fa8b635c1b96620b" providerId="LiveId" clId="{EFD7C81F-8F05-4B31-9196-B0BA9C935189}" dt="2023-07-02T05:19:34.410" v="216" actId="20577"/>
          <ac:spMkLst>
            <pc:docMk/>
            <pc:sldMk cId="80120682" sldId="257"/>
            <ac:spMk id="9" creationId="{499392E1-CB21-A268-31A7-E3A20989DAB3}"/>
          </ac:spMkLst>
        </pc:spChg>
        <pc:spChg chg="add mod ord">
          <ac:chgData name="PAUL BAILEY" userId="fa8b635c1b96620b" providerId="LiveId" clId="{EFD7C81F-8F05-4B31-9196-B0BA9C935189}" dt="2023-07-02T15:46:45.448" v="1062" actId="166"/>
          <ac:spMkLst>
            <pc:docMk/>
            <pc:sldMk cId="80120682" sldId="257"/>
            <ac:spMk id="10" creationId="{24569E34-140D-FF13-DA77-42F8BE04CD74}"/>
          </ac:spMkLst>
        </pc:spChg>
        <pc:spChg chg="add mod">
          <ac:chgData name="PAUL BAILEY" userId="fa8b635c1b96620b" providerId="LiveId" clId="{EFD7C81F-8F05-4B31-9196-B0BA9C935189}" dt="2023-07-02T15:46:49.896" v="1063" actId="1076"/>
          <ac:spMkLst>
            <pc:docMk/>
            <pc:sldMk cId="80120682" sldId="257"/>
            <ac:spMk id="11" creationId="{3FDED3C6-2861-012D-9714-5A0537FF2EB5}"/>
          </ac:spMkLst>
        </pc:spChg>
        <pc:picChg chg="add mod modCrop">
          <ac:chgData name="PAUL BAILEY" userId="fa8b635c1b96620b" providerId="LiveId" clId="{EFD7C81F-8F05-4B31-9196-B0BA9C935189}" dt="2023-07-02T15:44:43.648" v="1049" actId="14100"/>
          <ac:picMkLst>
            <pc:docMk/>
            <pc:sldMk cId="80120682" sldId="257"/>
            <ac:picMk id="8" creationId="{07F6CE2B-92DB-6B61-BD5B-70DB97A1C366}"/>
          </ac:picMkLst>
        </pc:picChg>
      </pc:sldChg>
      <pc:sldChg chg="modSp mod">
        <pc:chgData name="PAUL BAILEY" userId="fa8b635c1b96620b" providerId="LiveId" clId="{EFD7C81F-8F05-4B31-9196-B0BA9C935189}" dt="2023-07-02T17:33:15.847" v="1322" actId="27636"/>
        <pc:sldMkLst>
          <pc:docMk/>
          <pc:sldMk cId="0" sldId="258"/>
        </pc:sldMkLst>
        <pc:spChg chg="mod">
          <ac:chgData name="PAUL BAILEY" userId="fa8b635c1b96620b" providerId="LiveId" clId="{EFD7C81F-8F05-4B31-9196-B0BA9C935189}" dt="2023-07-02T17:33:15.847" v="1322" actId="27636"/>
          <ac:spMkLst>
            <pc:docMk/>
            <pc:sldMk cId="0" sldId="258"/>
            <ac:spMk id="13314" creationId="{68213C97-582D-47CA-01EB-3AE1CA995BA5}"/>
          </ac:spMkLst>
        </pc:spChg>
      </pc:sldChg>
      <pc:sldChg chg="del">
        <pc:chgData name="PAUL BAILEY" userId="fa8b635c1b96620b" providerId="LiveId" clId="{EFD7C81F-8F05-4B31-9196-B0BA9C935189}" dt="2023-07-02T04:00:41.178" v="148" actId="2696"/>
        <pc:sldMkLst>
          <pc:docMk/>
          <pc:sldMk cId="2495505489" sldId="258"/>
        </pc:sldMkLst>
      </pc:sldChg>
      <pc:sldChg chg="modSp mod">
        <pc:chgData name="PAUL BAILEY" userId="fa8b635c1b96620b" providerId="LiveId" clId="{EFD7C81F-8F05-4B31-9196-B0BA9C935189}" dt="2023-07-02T17:33:47.503" v="1331" actId="27636"/>
        <pc:sldMkLst>
          <pc:docMk/>
          <pc:sldMk cId="0" sldId="259"/>
        </pc:sldMkLst>
        <pc:spChg chg="mod">
          <ac:chgData name="PAUL BAILEY" userId="fa8b635c1b96620b" providerId="LiveId" clId="{EFD7C81F-8F05-4B31-9196-B0BA9C935189}" dt="2023-07-02T17:33:47.503" v="1331" actId="27636"/>
          <ac:spMkLst>
            <pc:docMk/>
            <pc:sldMk cId="0" sldId="259"/>
            <ac:spMk id="5126" creationId="{CB950E59-C667-5191-35F1-101B995922CA}"/>
          </ac:spMkLst>
        </pc:spChg>
      </pc:sldChg>
      <pc:sldChg chg="del">
        <pc:chgData name="PAUL BAILEY" userId="fa8b635c1b96620b" providerId="LiveId" clId="{EFD7C81F-8F05-4B31-9196-B0BA9C935189}" dt="2023-07-02T04:00:38.074" v="147" actId="2696"/>
        <pc:sldMkLst>
          <pc:docMk/>
          <pc:sldMk cId="2874957868" sldId="259"/>
        </pc:sldMkLst>
      </pc:sldChg>
      <pc:sldChg chg="modSp mod">
        <pc:chgData name="PAUL BAILEY" userId="fa8b635c1b96620b" providerId="LiveId" clId="{EFD7C81F-8F05-4B31-9196-B0BA9C935189}" dt="2023-07-02T03:59:48.021" v="140" actId="1076"/>
        <pc:sldMkLst>
          <pc:docMk/>
          <pc:sldMk cId="50751288" sldId="260"/>
        </pc:sldMkLst>
        <pc:spChg chg="mod">
          <ac:chgData name="PAUL BAILEY" userId="fa8b635c1b96620b" providerId="LiveId" clId="{EFD7C81F-8F05-4B31-9196-B0BA9C935189}" dt="2023-07-02T03:58:58.645" v="132" actId="1076"/>
          <ac:spMkLst>
            <pc:docMk/>
            <pc:sldMk cId="50751288" sldId="260"/>
            <ac:spMk id="2" creationId="{FA01EB96-A650-EB5C-0E44-6982485E8144}"/>
          </ac:spMkLst>
        </pc:spChg>
        <pc:spChg chg="mod">
          <ac:chgData name="PAUL BAILEY" userId="fa8b635c1b96620b" providerId="LiveId" clId="{EFD7C81F-8F05-4B31-9196-B0BA9C935189}" dt="2023-07-02T03:59:48.021" v="140" actId="1076"/>
          <ac:spMkLst>
            <pc:docMk/>
            <pc:sldMk cId="50751288" sldId="260"/>
            <ac:spMk id="3" creationId="{B0AB75F2-9B6F-8F0D-9C28-B72C78E1FD07}"/>
          </ac:spMkLst>
        </pc:spChg>
        <pc:picChg chg="mod">
          <ac:chgData name="PAUL BAILEY" userId="fa8b635c1b96620b" providerId="LiveId" clId="{EFD7C81F-8F05-4B31-9196-B0BA9C935189}" dt="2023-07-02T03:59:41.028" v="139" actId="1076"/>
          <ac:picMkLst>
            <pc:docMk/>
            <pc:sldMk cId="50751288" sldId="260"/>
            <ac:picMk id="6" creationId="{37F9D5DB-4C64-BB7A-B2F2-7B2D4A4EA54C}"/>
          </ac:picMkLst>
        </pc:picChg>
      </pc:sldChg>
      <pc:sldChg chg="modSp add mod ord modAnim">
        <pc:chgData name="PAUL BAILEY" userId="fa8b635c1b96620b" providerId="LiveId" clId="{EFD7C81F-8F05-4B31-9196-B0BA9C935189}" dt="2023-07-02T15:22:05.049" v="660" actId="207"/>
        <pc:sldMkLst>
          <pc:docMk/>
          <pc:sldMk cId="2620898020" sldId="261"/>
        </pc:sldMkLst>
        <pc:spChg chg="mod">
          <ac:chgData name="PAUL BAILEY" userId="fa8b635c1b96620b" providerId="LiveId" clId="{EFD7C81F-8F05-4B31-9196-B0BA9C935189}" dt="2023-07-02T15:11:32.528" v="286" actId="20577"/>
          <ac:spMkLst>
            <pc:docMk/>
            <pc:sldMk cId="2620898020" sldId="261"/>
            <ac:spMk id="2" creationId="{FA01EB96-A650-EB5C-0E44-6982485E8144}"/>
          </ac:spMkLst>
        </pc:spChg>
        <pc:spChg chg="mod">
          <ac:chgData name="PAUL BAILEY" userId="fa8b635c1b96620b" providerId="LiveId" clId="{EFD7C81F-8F05-4B31-9196-B0BA9C935189}" dt="2023-07-02T15:22:05.049" v="660" actId="207"/>
          <ac:spMkLst>
            <pc:docMk/>
            <pc:sldMk cId="2620898020" sldId="261"/>
            <ac:spMk id="3" creationId="{B0AB75F2-9B6F-8F0D-9C28-B72C78E1FD07}"/>
          </ac:spMkLst>
        </pc:spChg>
      </pc:sldChg>
      <pc:sldChg chg="addSp delSp modSp add mod ord modAnim">
        <pc:chgData name="PAUL BAILEY" userId="fa8b635c1b96620b" providerId="LiveId" clId="{EFD7C81F-8F05-4B31-9196-B0BA9C935189}" dt="2023-07-02T15:37:01.256" v="1014"/>
        <pc:sldMkLst>
          <pc:docMk/>
          <pc:sldMk cId="2149518251" sldId="262"/>
        </pc:sldMkLst>
        <pc:spChg chg="mod">
          <ac:chgData name="PAUL BAILEY" userId="fa8b635c1b96620b" providerId="LiveId" clId="{EFD7C81F-8F05-4B31-9196-B0BA9C935189}" dt="2023-07-02T15:32:14.006" v="976" actId="207"/>
          <ac:spMkLst>
            <pc:docMk/>
            <pc:sldMk cId="2149518251" sldId="262"/>
            <ac:spMk id="2" creationId="{FA01EB96-A650-EB5C-0E44-6982485E8144}"/>
          </ac:spMkLst>
        </pc:spChg>
        <pc:spChg chg="mod">
          <ac:chgData name="PAUL BAILEY" userId="fa8b635c1b96620b" providerId="LiveId" clId="{EFD7C81F-8F05-4B31-9196-B0BA9C935189}" dt="2023-07-02T15:36:46.689" v="1012" actId="20577"/>
          <ac:spMkLst>
            <pc:docMk/>
            <pc:sldMk cId="2149518251" sldId="262"/>
            <ac:spMk id="3" creationId="{B0AB75F2-9B6F-8F0D-9C28-B72C78E1FD07}"/>
          </ac:spMkLst>
        </pc:spChg>
        <pc:picChg chg="add del mod">
          <ac:chgData name="PAUL BAILEY" userId="fa8b635c1b96620b" providerId="LiveId" clId="{EFD7C81F-8F05-4B31-9196-B0BA9C935189}" dt="2023-07-02T05:20:05.066" v="220" actId="21"/>
          <ac:picMkLst>
            <pc:docMk/>
            <pc:sldMk cId="2149518251" sldId="262"/>
            <ac:picMk id="8" creationId="{E9CFF868-B6AA-BC2C-9150-091B37A97ED1}"/>
          </ac:picMkLst>
        </pc:picChg>
      </pc:sldChg>
      <pc:sldChg chg="modSp add mod">
        <pc:chgData name="PAUL BAILEY" userId="fa8b635c1b96620b" providerId="LiveId" clId="{EFD7C81F-8F05-4B31-9196-B0BA9C935189}" dt="2023-07-02T15:48:48.089" v="1132" actId="207"/>
        <pc:sldMkLst>
          <pc:docMk/>
          <pc:sldMk cId="55083771" sldId="263"/>
        </pc:sldMkLst>
        <pc:spChg chg="mod">
          <ac:chgData name="PAUL BAILEY" userId="fa8b635c1b96620b" providerId="LiveId" clId="{EFD7C81F-8F05-4B31-9196-B0BA9C935189}" dt="2023-07-02T15:48:03.605" v="1123" actId="207"/>
          <ac:spMkLst>
            <pc:docMk/>
            <pc:sldMk cId="55083771" sldId="263"/>
            <ac:spMk id="2" creationId="{FA01EB96-A650-EB5C-0E44-6982485E8144}"/>
          </ac:spMkLst>
        </pc:spChg>
        <pc:spChg chg="mod">
          <ac:chgData name="PAUL BAILEY" userId="fa8b635c1b96620b" providerId="LiveId" clId="{EFD7C81F-8F05-4B31-9196-B0BA9C935189}" dt="2023-07-02T15:48:48.089" v="1132" actId="207"/>
          <ac:spMkLst>
            <pc:docMk/>
            <pc:sldMk cId="55083771" sldId="263"/>
            <ac:spMk id="3" creationId="{B0AB75F2-9B6F-8F0D-9C28-B72C78E1FD07}"/>
          </ac:spMkLst>
        </pc:spChg>
      </pc:sldChg>
      <pc:sldChg chg="modSp add mod">
        <pc:chgData name="PAUL BAILEY" userId="fa8b635c1b96620b" providerId="LiveId" clId="{EFD7C81F-8F05-4B31-9196-B0BA9C935189}" dt="2023-07-02T15:51:05.570" v="1191" actId="20577"/>
        <pc:sldMkLst>
          <pc:docMk/>
          <pc:sldMk cId="2463325929" sldId="264"/>
        </pc:sldMkLst>
        <pc:spChg chg="mod">
          <ac:chgData name="PAUL BAILEY" userId="fa8b635c1b96620b" providerId="LiveId" clId="{EFD7C81F-8F05-4B31-9196-B0BA9C935189}" dt="2023-07-02T15:50:03.783" v="1175" actId="207"/>
          <ac:spMkLst>
            <pc:docMk/>
            <pc:sldMk cId="2463325929" sldId="264"/>
            <ac:spMk id="2" creationId="{FA01EB96-A650-EB5C-0E44-6982485E8144}"/>
          </ac:spMkLst>
        </pc:spChg>
        <pc:spChg chg="mod">
          <ac:chgData name="PAUL BAILEY" userId="fa8b635c1b96620b" providerId="LiveId" clId="{EFD7C81F-8F05-4B31-9196-B0BA9C935189}" dt="2023-07-02T15:51:05.570" v="1191" actId="20577"/>
          <ac:spMkLst>
            <pc:docMk/>
            <pc:sldMk cId="2463325929" sldId="264"/>
            <ac:spMk id="3" creationId="{B0AB75F2-9B6F-8F0D-9C28-B72C78E1FD07}"/>
          </ac:spMkLst>
        </pc:spChg>
      </pc:sldChg>
      <pc:sldChg chg="add ord">
        <pc:chgData name="PAUL BAILEY" userId="fa8b635c1b96620b" providerId="LiveId" clId="{EFD7C81F-8F05-4B31-9196-B0BA9C935189}" dt="2023-07-02T15:57:34.260" v="1302"/>
        <pc:sldMkLst>
          <pc:docMk/>
          <pc:sldMk cId="2670530647" sldId="265"/>
        </pc:sldMkLst>
      </pc:sldChg>
      <pc:sldChg chg="add ord">
        <pc:chgData name="PAUL BAILEY" userId="fa8b635c1b96620b" providerId="LiveId" clId="{EFD7C81F-8F05-4B31-9196-B0BA9C935189}" dt="2023-07-02T15:57:18.724" v="1300"/>
        <pc:sldMkLst>
          <pc:docMk/>
          <pc:sldMk cId="2099727832" sldId="266"/>
        </pc:sldMkLst>
      </pc:sldChg>
      <pc:sldChg chg="addSp modSp new mod ord setBg">
        <pc:chgData name="PAUL BAILEY" userId="fa8b635c1b96620b" providerId="LiveId" clId="{EFD7C81F-8F05-4B31-9196-B0BA9C935189}" dt="2023-07-02T15:39:00.736" v="1036" actId="20577"/>
        <pc:sldMkLst>
          <pc:docMk/>
          <pc:sldMk cId="3182948058" sldId="267"/>
        </pc:sldMkLst>
        <pc:spChg chg="add mod">
          <ac:chgData name="PAUL BAILEY" userId="fa8b635c1b96620b" providerId="LiveId" clId="{EFD7C81F-8F05-4B31-9196-B0BA9C935189}" dt="2023-07-02T15:39:00.736" v="1036" actId="20577"/>
          <ac:spMkLst>
            <pc:docMk/>
            <pc:sldMk cId="3182948058" sldId="267"/>
            <ac:spMk id="4" creationId="{C520DF05-663B-295B-C7C6-50C9F53FD03E}"/>
          </ac:spMkLst>
        </pc:spChg>
        <pc:picChg chg="add mod">
          <ac:chgData name="PAUL BAILEY" userId="fa8b635c1b96620b" providerId="LiveId" clId="{EFD7C81F-8F05-4B31-9196-B0BA9C935189}" dt="2023-07-02T05:07:07.795" v="163" actId="14100"/>
          <ac:picMkLst>
            <pc:docMk/>
            <pc:sldMk cId="3182948058" sldId="267"/>
            <ac:picMk id="3" creationId="{4DE0EB7A-A68A-62ED-F4D4-1182E6E07AEA}"/>
          </ac:picMkLst>
        </pc:picChg>
      </pc:sldChg>
      <pc:sldChg chg="addSp modSp new mod ord setBg">
        <pc:chgData name="PAUL BAILEY" userId="fa8b635c1b96620b" providerId="LiveId" clId="{EFD7C81F-8F05-4B31-9196-B0BA9C935189}" dt="2023-07-02T15:31:19.489" v="939" actId="20577"/>
        <pc:sldMkLst>
          <pc:docMk/>
          <pc:sldMk cId="3521459101" sldId="268"/>
        </pc:sldMkLst>
        <pc:spChg chg="add mod">
          <ac:chgData name="PAUL BAILEY" userId="fa8b635c1b96620b" providerId="LiveId" clId="{EFD7C81F-8F05-4B31-9196-B0BA9C935189}" dt="2023-07-02T15:29:12.908" v="779" actId="2085"/>
          <ac:spMkLst>
            <pc:docMk/>
            <pc:sldMk cId="3521459101" sldId="268"/>
            <ac:spMk id="5" creationId="{E12846BF-B6C2-FA78-B16F-57358D2163CB}"/>
          </ac:spMkLst>
        </pc:spChg>
        <pc:spChg chg="add mod">
          <ac:chgData name="PAUL BAILEY" userId="fa8b635c1b96620b" providerId="LiveId" clId="{EFD7C81F-8F05-4B31-9196-B0BA9C935189}" dt="2023-07-02T15:30:39.541" v="882" actId="20577"/>
          <ac:spMkLst>
            <pc:docMk/>
            <pc:sldMk cId="3521459101" sldId="268"/>
            <ac:spMk id="6" creationId="{2956E21C-D1F4-C364-B551-943CE6D80B4C}"/>
          </ac:spMkLst>
        </pc:spChg>
        <pc:spChg chg="add mod">
          <ac:chgData name="PAUL BAILEY" userId="fa8b635c1b96620b" providerId="LiveId" clId="{EFD7C81F-8F05-4B31-9196-B0BA9C935189}" dt="2023-07-02T15:31:19.489" v="939" actId="20577"/>
          <ac:spMkLst>
            <pc:docMk/>
            <pc:sldMk cId="3521459101" sldId="268"/>
            <ac:spMk id="7" creationId="{423863E0-A88D-5E75-B844-09A3010EA7B0}"/>
          </ac:spMkLst>
        </pc:spChg>
        <pc:picChg chg="add mod">
          <ac:chgData name="PAUL BAILEY" userId="fa8b635c1b96620b" providerId="LiveId" clId="{EFD7C81F-8F05-4B31-9196-B0BA9C935189}" dt="2023-07-02T15:29:32.559" v="780" actId="1076"/>
          <ac:picMkLst>
            <pc:docMk/>
            <pc:sldMk cId="3521459101" sldId="268"/>
            <ac:picMk id="3" creationId="{5CF232CC-DD44-A939-10F8-96A7B050246C}"/>
          </ac:picMkLst>
        </pc:picChg>
        <pc:picChg chg="add mod">
          <ac:chgData name="PAUL BAILEY" userId="fa8b635c1b96620b" providerId="LiveId" clId="{EFD7C81F-8F05-4B31-9196-B0BA9C935189}" dt="2023-07-02T15:25:26.713" v="669" actId="14100"/>
          <ac:picMkLst>
            <pc:docMk/>
            <pc:sldMk cId="3521459101" sldId="268"/>
            <ac:picMk id="4" creationId="{6425E9A1-0DE2-DD2C-EDF9-85779EE9553D}"/>
          </ac:picMkLst>
        </pc:picChg>
      </pc:sldChg>
      <pc:sldChg chg="addSp modSp new mod ord setBg">
        <pc:chgData name="PAUL BAILEY" userId="fa8b635c1b96620b" providerId="LiveId" clId="{EFD7C81F-8F05-4B31-9196-B0BA9C935189}" dt="2023-07-02T15:09:34.097" v="241"/>
        <pc:sldMkLst>
          <pc:docMk/>
          <pc:sldMk cId="571919861" sldId="269"/>
        </pc:sldMkLst>
        <pc:picChg chg="add mod">
          <ac:chgData name="PAUL BAILEY" userId="fa8b635c1b96620b" providerId="LiveId" clId="{EFD7C81F-8F05-4B31-9196-B0BA9C935189}" dt="2023-07-02T05:20:31.312" v="227" actId="14100"/>
          <ac:picMkLst>
            <pc:docMk/>
            <pc:sldMk cId="571919861" sldId="269"/>
            <ac:picMk id="2" creationId="{450C3349-A51E-66FC-CF81-9B8CEE52F59F}"/>
          </ac:picMkLst>
        </pc:picChg>
      </pc:sldChg>
      <pc:sldChg chg="modSp add mod ord">
        <pc:chgData name="PAUL BAILEY" userId="fa8b635c1b96620b" providerId="LiveId" clId="{EFD7C81F-8F05-4B31-9196-B0BA9C935189}" dt="2023-07-02T15:23:02.307" v="662"/>
        <pc:sldMkLst>
          <pc:docMk/>
          <pc:sldMk cId="3537893444" sldId="270"/>
        </pc:sldMkLst>
        <pc:spChg chg="mod">
          <ac:chgData name="PAUL BAILEY" userId="fa8b635c1b96620b" providerId="LiveId" clId="{EFD7C81F-8F05-4B31-9196-B0BA9C935189}" dt="2023-07-02T15:20:56.782" v="644" actId="20577"/>
          <ac:spMkLst>
            <pc:docMk/>
            <pc:sldMk cId="3537893444" sldId="270"/>
            <ac:spMk id="2" creationId="{FA01EB96-A650-EB5C-0E44-6982485E8144}"/>
          </ac:spMkLst>
        </pc:spChg>
      </pc:sldChg>
      <pc:sldChg chg="modSp add mod modAnim">
        <pc:chgData name="PAUL BAILEY" userId="fa8b635c1b96620b" providerId="LiveId" clId="{EFD7C81F-8F05-4B31-9196-B0BA9C935189}" dt="2023-07-02T15:55:31.555" v="1297"/>
        <pc:sldMkLst>
          <pc:docMk/>
          <pc:sldMk cId="1505499732" sldId="271"/>
        </pc:sldMkLst>
        <pc:spChg chg="mod">
          <ac:chgData name="PAUL BAILEY" userId="fa8b635c1b96620b" providerId="LiveId" clId="{EFD7C81F-8F05-4B31-9196-B0BA9C935189}" dt="2023-07-02T15:53:10.669" v="1263" actId="20577"/>
          <ac:spMkLst>
            <pc:docMk/>
            <pc:sldMk cId="1505499732" sldId="271"/>
            <ac:spMk id="2" creationId="{FA01EB96-A650-EB5C-0E44-6982485E8144}"/>
          </ac:spMkLst>
        </pc:spChg>
        <pc:spChg chg="mod">
          <ac:chgData name="PAUL BAILEY" userId="fa8b635c1b96620b" providerId="LiveId" clId="{EFD7C81F-8F05-4B31-9196-B0BA9C935189}" dt="2023-07-02T15:55:10.241" v="1295" actId="20577"/>
          <ac:spMkLst>
            <pc:docMk/>
            <pc:sldMk cId="1505499732" sldId="271"/>
            <ac:spMk id="3" creationId="{B0AB75F2-9B6F-8F0D-9C28-B72C78E1FD07}"/>
          </ac:spMkLst>
        </pc:spChg>
      </pc:sldChg>
      <pc:sldChg chg="add ord">
        <pc:chgData name="PAUL BAILEY" userId="fa8b635c1b96620b" providerId="LiveId" clId="{EFD7C81F-8F05-4B31-9196-B0BA9C935189}" dt="2023-07-02T15:57:34.260" v="1302"/>
        <pc:sldMkLst>
          <pc:docMk/>
          <pc:sldMk cId="3161207450" sldId="272"/>
        </pc:sldMkLst>
      </pc:sldChg>
      <pc:sldChg chg="new ord setBg">
        <pc:chgData name="PAUL BAILEY" userId="fa8b635c1b96620b" providerId="LiveId" clId="{EFD7C81F-8F05-4B31-9196-B0BA9C935189}" dt="2023-07-02T15:58:05.593" v="1306"/>
        <pc:sldMkLst>
          <pc:docMk/>
          <pc:sldMk cId="3081756997" sldId="273"/>
        </pc:sldMkLst>
      </pc:sldChg>
      <pc:sldChg chg="add">
        <pc:chgData name="PAUL BAILEY" userId="fa8b635c1b96620b" providerId="LiveId" clId="{EFD7C81F-8F05-4B31-9196-B0BA9C935189}" dt="2023-07-02T15:58:11.297" v="1307" actId="2890"/>
        <pc:sldMkLst>
          <pc:docMk/>
          <pc:sldMk cId="3050990653" sldId="274"/>
        </pc:sldMkLst>
      </pc:sldChg>
      <pc:sldChg chg="add">
        <pc:chgData name="PAUL BAILEY" userId="fa8b635c1b96620b" providerId="LiveId" clId="{EFD7C81F-8F05-4B31-9196-B0BA9C935189}" dt="2023-07-02T15:58:13.836" v="1308" actId="2890"/>
        <pc:sldMkLst>
          <pc:docMk/>
          <pc:sldMk cId="3982911509" sldId="275"/>
        </pc:sldMkLst>
      </pc:sldChg>
      <pc:sldChg chg="add">
        <pc:chgData name="PAUL BAILEY" userId="fa8b635c1b96620b" providerId="LiveId" clId="{EFD7C81F-8F05-4B31-9196-B0BA9C935189}" dt="2023-07-02T15:58:15.975" v="1309" actId="2890"/>
        <pc:sldMkLst>
          <pc:docMk/>
          <pc:sldMk cId="3947819220" sldId="276"/>
        </pc:sldMkLst>
      </pc:sldChg>
      <pc:sldChg chg="add">
        <pc:chgData name="PAUL BAILEY" userId="fa8b635c1b96620b" providerId="LiveId" clId="{EFD7C81F-8F05-4B31-9196-B0BA9C935189}" dt="2023-07-02T15:58:18.826" v="1310" actId="2890"/>
        <pc:sldMkLst>
          <pc:docMk/>
          <pc:sldMk cId="175515454" sldId="277"/>
        </pc:sldMkLst>
      </pc:sldChg>
      <pc:sldChg chg="add">
        <pc:chgData name="PAUL BAILEY" userId="fa8b635c1b96620b" providerId="LiveId" clId="{EFD7C81F-8F05-4B31-9196-B0BA9C935189}" dt="2023-07-02T15:58:27.077" v="1311" actId="2890"/>
        <pc:sldMkLst>
          <pc:docMk/>
          <pc:sldMk cId="1181933619" sldId="278"/>
        </pc:sldMkLst>
      </pc:sldChg>
      <pc:sldChg chg="addSp modSp new mod setBg">
        <pc:chgData name="PAUL BAILEY" userId="fa8b635c1b96620b" providerId="LiveId" clId="{EFD7C81F-8F05-4B31-9196-B0BA9C935189}" dt="2023-07-02T16:02:30.922" v="1319" actId="14100"/>
        <pc:sldMkLst>
          <pc:docMk/>
          <pc:sldMk cId="61499897" sldId="279"/>
        </pc:sldMkLst>
        <pc:picChg chg="add mod">
          <ac:chgData name="PAUL BAILEY" userId="fa8b635c1b96620b" providerId="LiveId" clId="{EFD7C81F-8F05-4B31-9196-B0BA9C935189}" dt="2023-07-02T16:02:30.922" v="1319" actId="14100"/>
          <ac:picMkLst>
            <pc:docMk/>
            <pc:sldMk cId="61499897" sldId="279"/>
            <ac:picMk id="2" creationId="{AA890699-9FC9-D82E-2819-64462418ABF1}"/>
          </ac:picMkLst>
        </pc:picChg>
      </pc:sldChg>
      <pc:sldChg chg="new del">
        <pc:chgData name="PAUL BAILEY" userId="fa8b635c1b96620b" providerId="LiveId" clId="{EFD7C81F-8F05-4B31-9196-B0BA9C935189}" dt="2023-07-02T16:01:42.399" v="1313" actId="2696"/>
        <pc:sldMkLst>
          <pc:docMk/>
          <pc:sldMk cId="3359330721" sldId="279"/>
        </pc:sldMkLst>
      </pc:sldChg>
      <pc:sldChg chg="modSp mod">
        <pc:chgData name="PAUL BAILEY" userId="fa8b635c1b96620b" providerId="LiveId" clId="{EFD7C81F-8F05-4B31-9196-B0BA9C935189}" dt="2023-07-02T17:33:15.785" v="1320" actId="27636"/>
        <pc:sldMkLst>
          <pc:docMk/>
          <pc:sldMk cId="0" sldId="280"/>
        </pc:sldMkLst>
        <pc:spChg chg="mod">
          <ac:chgData name="PAUL BAILEY" userId="fa8b635c1b96620b" providerId="LiveId" clId="{EFD7C81F-8F05-4B31-9196-B0BA9C935189}" dt="2023-07-02T17:33:15.785" v="1320" actId="27636"/>
          <ac:spMkLst>
            <pc:docMk/>
            <pc:sldMk cId="0" sldId="280"/>
            <ac:spMk id="2053" creationId="{4F61A779-9360-8578-04C8-CD859B11EEB2}"/>
          </ac:spMkLst>
        </pc:spChg>
      </pc:sldChg>
      <pc:sldChg chg="add del">
        <pc:chgData name="PAUL BAILEY" userId="fa8b635c1b96620b" providerId="LiveId" clId="{EFD7C81F-8F05-4B31-9196-B0BA9C935189}" dt="2023-07-02T16:02:07.776" v="1317"/>
        <pc:sldMkLst>
          <pc:docMk/>
          <pc:sldMk cId="3889160383" sldId="280"/>
        </pc:sldMkLst>
      </pc:sldChg>
      <pc:sldChg chg="modSp mod">
        <pc:chgData name="PAUL BAILEY" userId="fa8b635c1b96620b" providerId="LiveId" clId="{EFD7C81F-8F05-4B31-9196-B0BA9C935189}" dt="2023-07-02T17:33:15.847" v="1321" actId="27636"/>
        <pc:sldMkLst>
          <pc:docMk/>
          <pc:sldMk cId="0" sldId="281"/>
        </pc:sldMkLst>
        <pc:spChg chg="mod">
          <ac:chgData name="PAUL BAILEY" userId="fa8b635c1b96620b" providerId="LiveId" clId="{EFD7C81F-8F05-4B31-9196-B0BA9C935189}" dt="2023-07-02T17:33:15.847" v="1321" actId="27636"/>
          <ac:spMkLst>
            <pc:docMk/>
            <pc:sldMk cId="0" sldId="281"/>
            <ac:spMk id="12290" creationId="{4447F419-8B9D-5C6C-28C1-9F18CD5BCE4E}"/>
          </ac:spMkLst>
        </pc:spChg>
      </pc:sldChg>
      <pc:sldChg chg="modSp mod">
        <pc:chgData name="PAUL BAILEY" userId="fa8b635c1b96620b" providerId="LiveId" clId="{EFD7C81F-8F05-4B31-9196-B0BA9C935189}" dt="2023-07-02T17:33:15.847" v="1323" actId="27636"/>
        <pc:sldMkLst>
          <pc:docMk/>
          <pc:sldMk cId="0" sldId="282"/>
        </pc:sldMkLst>
        <pc:spChg chg="mod">
          <ac:chgData name="PAUL BAILEY" userId="fa8b635c1b96620b" providerId="LiveId" clId="{EFD7C81F-8F05-4B31-9196-B0BA9C935189}" dt="2023-07-02T17:33:15.847" v="1323" actId="27636"/>
          <ac:spMkLst>
            <pc:docMk/>
            <pc:sldMk cId="0" sldId="282"/>
            <ac:spMk id="19460" creationId="{9C1F1FE6-4E47-5DE9-980D-BD3EE845EB45}"/>
          </ac:spMkLst>
        </pc:spChg>
      </pc:sldChg>
      <pc:sldChg chg="modSp mod">
        <pc:chgData name="PAUL BAILEY" userId="fa8b635c1b96620b" providerId="LiveId" clId="{EFD7C81F-8F05-4B31-9196-B0BA9C935189}" dt="2023-07-02T17:33:15.862" v="1324" actId="27636"/>
        <pc:sldMkLst>
          <pc:docMk/>
          <pc:sldMk cId="0" sldId="283"/>
        </pc:sldMkLst>
        <pc:spChg chg="mod">
          <ac:chgData name="PAUL BAILEY" userId="fa8b635c1b96620b" providerId="LiveId" clId="{EFD7C81F-8F05-4B31-9196-B0BA9C935189}" dt="2023-07-02T17:33:15.862" v="1324" actId="27636"/>
          <ac:spMkLst>
            <pc:docMk/>
            <pc:sldMk cId="0" sldId="283"/>
            <ac:spMk id="15362" creationId="{C53B16C9-AE7E-99EB-3C34-31E300175C98}"/>
          </ac:spMkLst>
        </pc:spChg>
      </pc:sldChg>
      <pc:sldChg chg="modSp mod">
        <pc:chgData name="PAUL BAILEY" userId="fa8b635c1b96620b" providerId="LiveId" clId="{EFD7C81F-8F05-4B31-9196-B0BA9C935189}" dt="2023-07-02T17:33:15.862" v="1325" actId="27636"/>
        <pc:sldMkLst>
          <pc:docMk/>
          <pc:sldMk cId="0" sldId="284"/>
        </pc:sldMkLst>
        <pc:spChg chg="mod">
          <ac:chgData name="PAUL BAILEY" userId="fa8b635c1b96620b" providerId="LiveId" clId="{EFD7C81F-8F05-4B31-9196-B0BA9C935189}" dt="2023-07-02T17:33:15.862" v="1325" actId="27636"/>
          <ac:spMkLst>
            <pc:docMk/>
            <pc:sldMk cId="0" sldId="284"/>
            <ac:spMk id="20484" creationId="{1995CB56-A6EB-8843-C9D6-190198666D22}"/>
          </ac:spMkLst>
        </pc:spChg>
      </pc:sldChg>
      <pc:sldChg chg="modSp mod">
        <pc:chgData name="PAUL BAILEY" userId="fa8b635c1b96620b" providerId="LiveId" clId="{EFD7C81F-8F05-4B31-9196-B0BA9C935189}" dt="2023-07-02T17:33:15.892" v="1326" actId="27636"/>
        <pc:sldMkLst>
          <pc:docMk/>
          <pc:sldMk cId="0" sldId="285"/>
        </pc:sldMkLst>
        <pc:spChg chg="mod">
          <ac:chgData name="PAUL BAILEY" userId="fa8b635c1b96620b" providerId="LiveId" clId="{EFD7C81F-8F05-4B31-9196-B0BA9C935189}" dt="2023-07-02T17:33:15.892" v="1326" actId="27636"/>
          <ac:spMkLst>
            <pc:docMk/>
            <pc:sldMk cId="0" sldId="285"/>
            <ac:spMk id="17410" creationId="{1CB4775A-A40E-CE69-34CC-5AA06C817BEC}"/>
          </ac:spMkLst>
        </pc:spChg>
      </pc:sldChg>
      <pc:sldChg chg="modSp mod">
        <pc:chgData name="PAUL BAILEY" userId="fa8b635c1b96620b" providerId="LiveId" clId="{EFD7C81F-8F05-4B31-9196-B0BA9C935189}" dt="2023-07-02T17:33:15.894" v="1327" actId="27636"/>
        <pc:sldMkLst>
          <pc:docMk/>
          <pc:sldMk cId="0" sldId="286"/>
        </pc:sldMkLst>
        <pc:spChg chg="mod">
          <ac:chgData name="PAUL BAILEY" userId="fa8b635c1b96620b" providerId="LiveId" clId="{EFD7C81F-8F05-4B31-9196-B0BA9C935189}" dt="2023-07-02T17:33:15.894" v="1327" actId="27636"/>
          <ac:spMkLst>
            <pc:docMk/>
            <pc:sldMk cId="0" sldId="286"/>
            <ac:spMk id="21508" creationId="{9F6DBC04-DF97-1D36-6DF0-3CD204EEA031}"/>
          </ac:spMkLst>
        </pc:spChg>
      </pc:sldChg>
      <pc:sldChg chg="modSp mod">
        <pc:chgData name="PAUL BAILEY" userId="fa8b635c1b96620b" providerId="LiveId" clId="{EFD7C81F-8F05-4B31-9196-B0BA9C935189}" dt="2023-07-02T17:33:47.388" v="1328" actId="27636"/>
        <pc:sldMkLst>
          <pc:docMk/>
          <pc:sldMk cId="0" sldId="287"/>
        </pc:sldMkLst>
        <pc:spChg chg="mod">
          <ac:chgData name="PAUL BAILEY" userId="fa8b635c1b96620b" providerId="LiveId" clId="{EFD7C81F-8F05-4B31-9196-B0BA9C935189}" dt="2023-07-02T17:33:47.388" v="1328" actId="27636"/>
          <ac:spMkLst>
            <pc:docMk/>
            <pc:sldMk cId="0" sldId="287"/>
            <ac:spMk id="2059" creationId="{56B8992C-9B11-216B-4AFD-8ECCDDFE77B0}"/>
          </ac:spMkLst>
        </pc:spChg>
      </pc:sldChg>
      <pc:sldChg chg="modSp mod">
        <pc:chgData name="PAUL BAILEY" userId="fa8b635c1b96620b" providerId="LiveId" clId="{EFD7C81F-8F05-4B31-9196-B0BA9C935189}" dt="2023-07-02T17:33:47.496" v="1329" actId="27636"/>
        <pc:sldMkLst>
          <pc:docMk/>
          <pc:sldMk cId="0" sldId="288"/>
        </pc:sldMkLst>
        <pc:spChg chg="mod">
          <ac:chgData name="PAUL BAILEY" userId="fa8b635c1b96620b" providerId="LiveId" clId="{EFD7C81F-8F05-4B31-9196-B0BA9C935189}" dt="2023-07-02T17:33:47.496" v="1329" actId="27636"/>
          <ac:spMkLst>
            <pc:docMk/>
            <pc:sldMk cId="0" sldId="288"/>
            <ac:spMk id="3081" creationId="{C519D91A-B7B2-5222-CE0C-57A9429E8BD5}"/>
          </ac:spMkLst>
        </pc:spChg>
      </pc:sldChg>
      <pc:sldChg chg="modSp mod">
        <pc:chgData name="PAUL BAILEY" userId="fa8b635c1b96620b" providerId="LiveId" clId="{EFD7C81F-8F05-4B31-9196-B0BA9C935189}" dt="2023-07-02T17:33:47.496" v="1330" actId="27636"/>
        <pc:sldMkLst>
          <pc:docMk/>
          <pc:sldMk cId="0" sldId="289"/>
        </pc:sldMkLst>
        <pc:spChg chg="mod">
          <ac:chgData name="PAUL BAILEY" userId="fa8b635c1b96620b" providerId="LiveId" clId="{EFD7C81F-8F05-4B31-9196-B0BA9C935189}" dt="2023-07-02T17:33:47.496" v="1330" actId="27636"/>
          <ac:spMkLst>
            <pc:docMk/>
            <pc:sldMk cId="0" sldId="289"/>
            <ac:spMk id="4102" creationId="{26606434-B0BE-254F-514D-58ADB7810043}"/>
          </ac:spMkLst>
        </pc:spChg>
      </pc:sldChg>
      <pc:sldChg chg="modSp mod">
        <pc:chgData name="PAUL BAILEY" userId="fa8b635c1b96620b" providerId="LiveId" clId="{EFD7C81F-8F05-4B31-9196-B0BA9C935189}" dt="2023-07-02T17:33:47.503" v="1332" actId="27636"/>
        <pc:sldMkLst>
          <pc:docMk/>
          <pc:sldMk cId="0" sldId="290"/>
        </pc:sldMkLst>
        <pc:spChg chg="mod">
          <ac:chgData name="PAUL BAILEY" userId="fa8b635c1b96620b" providerId="LiveId" clId="{EFD7C81F-8F05-4B31-9196-B0BA9C935189}" dt="2023-07-02T17:33:47.503" v="1332" actId="27636"/>
          <ac:spMkLst>
            <pc:docMk/>
            <pc:sldMk cId="0" sldId="290"/>
            <ac:spMk id="6150" creationId="{A1E989E4-8A3D-5887-CEA6-D66E00D94A62}"/>
          </ac:spMkLst>
        </pc:spChg>
      </pc:sldChg>
      <pc:sldChg chg="modSp mod">
        <pc:chgData name="PAUL BAILEY" userId="fa8b635c1b96620b" providerId="LiveId" clId="{EFD7C81F-8F05-4B31-9196-B0BA9C935189}" dt="2023-07-02T17:33:47.512" v="1333" actId="27636"/>
        <pc:sldMkLst>
          <pc:docMk/>
          <pc:sldMk cId="0" sldId="291"/>
        </pc:sldMkLst>
        <pc:spChg chg="mod">
          <ac:chgData name="PAUL BAILEY" userId="fa8b635c1b96620b" providerId="LiveId" clId="{EFD7C81F-8F05-4B31-9196-B0BA9C935189}" dt="2023-07-02T17:33:47.512" v="1333" actId="27636"/>
          <ac:spMkLst>
            <pc:docMk/>
            <pc:sldMk cId="0" sldId="291"/>
            <ac:spMk id="7174" creationId="{FD9910C6-1FB8-D1F6-5479-0D77A0CD823D}"/>
          </ac:spMkLst>
        </pc:spChg>
      </pc:sldChg>
      <pc:sldChg chg="modSp mod">
        <pc:chgData name="PAUL BAILEY" userId="fa8b635c1b96620b" providerId="LiveId" clId="{EFD7C81F-8F05-4B31-9196-B0BA9C935189}" dt="2023-07-02T17:33:47.512" v="1334" actId="27636"/>
        <pc:sldMkLst>
          <pc:docMk/>
          <pc:sldMk cId="0" sldId="292"/>
        </pc:sldMkLst>
        <pc:spChg chg="mod">
          <ac:chgData name="PAUL BAILEY" userId="fa8b635c1b96620b" providerId="LiveId" clId="{EFD7C81F-8F05-4B31-9196-B0BA9C935189}" dt="2023-07-02T17:33:47.512" v="1334" actId="27636"/>
          <ac:spMkLst>
            <pc:docMk/>
            <pc:sldMk cId="0" sldId="292"/>
            <ac:spMk id="14339" creationId="{5A293333-3609-4BEE-290D-8F6E9ABC33BE}"/>
          </ac:spMkLst>
        </pc:spChg>
      </pc:sldChg>
      <pc:sldChg chg="modSp mod">
        <pc:chgData name="PAUL BAILEY" userId="fa8b635c1b96620b" providerId="LiveId" clId="{EFD7C81F-8F05-4B31-9196-B0BA9C935189}" dt="2023-07-02T17:33:47.512" v="1335" actId="27636"/>
        <pc:sldMkLst>
          <pc:docMk/>
          <pc:sldMk cId="0" sldId="293"/>
        </pc:sldMkLst>
        <pc:spChg chg="mod">
          <ac:chgData name="PAUL BAILEY" userId="fa8b635c1b96620b" providerId="LiveId" clId="{EFD7C81F-8F05-4B31-9196-B0BA9C935189}" dt="2023-07-02T17:33:47.512" v="1335" actId="27636"/>
          <ac:spMkLst>
            <pc:docMk/>
            <pc:sldMk cId="0" sldId="293"/>
            <ac:spMk id="15362" creationId="{7513628F-A435-45DE-F3B3-E52F9BEBBE17}"/>
          </ac:spMkLst>
        </pc:spChg>
      </pc:sldChg>
      <pc:sldChg chg="modSp mod">
        <pc:chgData name="PAUL BAILEY" userId="fa8b635c1b96620b" providerId="LiveId" clId="{EFD7C81F-8F05-4B31-9196-B0BA9C935189}" dt="2023-07-02T17:34:23.927" v="1336" actId="27636"/>
        <pc:sldMkLst>
          <pc:docMk/>
          <pc:sldMk cId="0" sldId="294"/>
        </pc:sldMkLst>
        <pc:spChg chg="mod">
          <ac:chgData name="PAUL BAILEY" userId="fa8b635c1b96620b" providerId="LiveId" clId="{EFD7C81F-8F05-4B31-9196-B0BA9C935189}" dt="2023-07-02T17:34:23.927" v="1336" actId="27636"/>
          <ac:spMkLst>
            <pc:docMk/>
            <pc:sldMk cId="0" sldId="294"/>
            <ac:spMk id="2056" creationId="{11FD8306-91E4-687C-F374-2BEF963BC633}"/>
          </ac:spMkLst>
        </pc:spChg>
      </pc:sldChg>
      <pc:sldChg chg="modSp mod">
        <pc:chgData name="PAUL BAILEY" userId="fa8b635c1b96620b" providerId="LiveId" clId="{EFD7C81F-8F05-4B31-9196-B0BA9C935189}" dt="2023-07-02T17:34:24.005" v="1337" actId="27636"/>
        <pc:sldMkLst>
          <pc:docMk/>
          <pc:sldMk cId="0" sldId="295"/>
        </pc:sldMkLst>
        <pc:spChg chg="mod">
          <ac:chgData name="PAUL BAILEY" userId="fa8b635c1b96620b" providerId="LiveId" clId="{EFD7C81F-8F05-4B31-9196-B0BA9C935189}" dt="2023-07-02T17:34:24.005" v="1337" actId="27636"/>
          <ac:spMkLst>
            <pc:docMk/>
            <pc:sldMk cId="0" sldId="295"/>
            <ac:spMk id="3081" creationId="{AB1D2F84-0C1C-01EF-3CA0-DF1BC38FA2AD}"/>
          </ac:spMkLst>
        </pc:spChg>
      </pc:sldChg>
      <pc:sldChg chg="modSp mod">
        <pc:chgData name="PAUL BAILEY" userId="fa8b635c1b96620b" providerId="LiveId" clId="{EFD7C81F-8F05-4B31-9196-B0BA9C935189}" dt="2023-07-02T17:34:24.005" v="1338" actId="27636"/>
        <pc:sldMkLst>
          <pc:docMk/>
          <pc:sldMk cId="0" sldId="296"/>
        </pc:sldMkLst>
        <pc:spChg chg="mod">
          <ac:chgData name="PAUL BAILEY" userId="fa8b635c1b96620b" providerId="LiveId" clId="{EFD7C81F-8F05-4B31-9196-B0BA9C935189}" dt="2023-07-02T17:34:24.005" v="1338" actId="27636"/>
          <ac:spMkLst>
            <pc:docMk/>
            <pc:sldMk cId="0" sldId="296"/>
            <ac:spMk id="26626" creationId="{0C8A2D48-0C4D-BEB5-BD3B-97EFFAF3FF16}"/>
          </ac:spMkLst>
        </pc:spChg>
      </pc:sldChg>
      <pc:sldChg chg="modSp mod">
        <pc:chgData name="PAUL BAILEY" userId="fa8b635c1b96620b" providerId="LiveId" clId="{EFD7C81F-8F05-4B31-9196-B0BA9C935189}" dt="2023-07-02T17:34:24.005" v="1339" actId="27636"/>
        <pc:sldMkLst>
          <pc:docMk/>
          <pc:sldMk cId="0" sldId="297"/>
        </pc:sldMkLst>
        <pc:spChg chg="mod">
          <ac:chgData name="PAUL BAILEY" userId="fa8b635c1b96620b" providerId="LiveId" clId="{EFD7C81F-8F05-4B31-9196-B0BA9C935189}" dt="2023-07-02T17:34:24.005" v="1339" actId="27636"/>
          <ac:spMkLst>
            <pc:docMk/>
            <pc:sldMk cId="0" sldId="297"/>
            <ac:spMk id="27650" creationId="{1EFEEA61-ABFD-C080-AFF4-DEEB3DE28AD6}"/>
          </ac:spMkLst>
        </pc:spChg>
      </pc:sldChg>
      <pc:sldChg chg="modSp mod">
        <pc:chgData name="PAUL BAILEY" userId="fa8b635c1b96620b" providerId="LiveId" clId="{EFD7C81F-8F05-4B31-9196-B0BA9C935189}" dt="2023-07-02T17:34:24.005" v="1340" actId="27636"/>
        <pc:sldMkLst>
          <pc:docMk/>
          <pc:sldMk cId="0" sldId="298"/>
        </pc:sldMkLst>
        <pc:spChg chg="mod">
          <ac:chgData name="PAUL BAILEY" userId="fa8b635c1b96620b" providerId="LiveId" clId="{EFD7C81F-8F05-4B31-9196-B0BA9C935189}" dt="2023-07-02T17:34:24.005" v="1340" actId="27636"/>
          <ac:spMkLst>
            <pc:docMk/>
            <pc:sldMk cId="0" sldId="298"/>
            <ac:spMk id="4100" creationId="{546FDF69-8F3F-3E6B-CF8C-388106230028}"/>
          </ac:spMkLst>
        </pc:spChg>
      </pc:sldChg>
      <pc:sldChg chg="modSp mod">
        <pc:chgData name="PAUL BAILEY" userId="fa8b635c1b96620b" providerId="LiveId" clId="{EFD7C81F-8F05-4B31-9196-B0BA9C935189}" dt="2023-07-02T17:34:24.022" v="1341" actId="27636"/>
        <pc:sldMkLst>
          <pc:docMk/>
          <pc:sldMk cId="0" sldId="299"/>
        </pc:sldMkLst>
        <pc:spChg chg="mod">
          <ac:chgData name="PAUL BAILEY" userId="fa8b635c1b96620b" providerId="LiveId" clId="{EFD7C81F-8F05-4B31-9196-B0BA9C935189}" dt="2023-07-02T17:34:24.022" v="1341" actId="27636"/>
          <ac:spMkLst>
            <pc:docMk/>
            <pc:sldMk cId="0" sldId="299"/>
            <ac:spMk id="5124" creationId="{3649F82C-20C8-0C18-4030-A98CC2F91EE7}"/>
          </ac:spMkLst>
        </pc:spChg>
      </pc:sldChg>
      <pc:sldChg chg="modSp mod">
        <pc:chgData name="PAUL BAILEY" userId="fa8b635c1b96620b" providerId="LiveId" clId="{EFD7C81F-8F05-4B31-9196-B0BA9C935189}" dt="2023-07-02T17:34:24.022" v="1342" actId="27636"/>
        <pc:sldMkLst>
          <pc:docMk/>
          <pc:sldMk cId="0" sldId="300"/>
        </pc:sldMkLst>
        <pc:spChg chg="mod">
          <ac:chgData name="PAUL BAILEY" userId="fa8b635c1b96620b" providerId="LiveId" clId="{EFD7C81F-8F05-4B31-9196-B0BA9C935189}" dt="2023-07-02T17:34:24.022" v="1342" actId="27636"/>
          <ac:spMkLst>
            <pc:docMk/>
            <pc:sldMk cId="0" sldId="300"/>
            <ac:spMk id="28674" creationId="{E255E860-E9D5-AFE0-5F78-2BE24C00C008}"/>
          </ac:spMkLst>
        </pc:spChg>
      </pc:sldChg>
      <pc:sldChg chg="modSp mod">
        <pc:chgData name="PAUL BAILEY" userId="fa8b635c1b96620b" providerId="LiveId" clId="{EFD7C81F-8F05-4B31-9196-B0BA9C935189}" dt="2023-07-02T17:34:24.022" v="1343" actId="27636"/>
        <pc:sldMkLst>
          <pc:docMk/>
          <pc:sldMk cId="0" sldId="301"/>
        </pc:sldMkLst>
        <pc:spChg chg="mod">
          <ac:chgData name="PAUL BAILEY" userId="fa8b635c1b96620b" providerId="LiveId" clId="{EFD7C81F-8F05-4B31-9196-B0BA9C935189}" dt="2023-07-02T17:34:24.022" v="1343" actId="27636"/>
          <ac:spMkLst>
            <pc:docMk/>
            <pc:sldMk cId="0" sldId="301"/>
            <ac:spMk id="6150" creationId="{7E9881BA-DE9A-5075-F414-06D2ECCD33BD}"/>
          </ac:spMkLst>
        </pc:spChg>
      </pc:sldChg>
      <pc:sldChg chg="modSp mod">
        <pc:chgData name="PAUL BAILEY" userId="fa8b635c1b96620b" providerId="LiveId" clId="{EFD7C81F-8F05-4B31-9196-B0BA9C935189}" dt="2023-07-02T17:34:24.037" v="1344" actId="27636"/>
        <pc:sldMkLst>
          <pc:docMk/>
          <pc:sldMk cId="0" sldId="302"/>
        </pc:sldMkLst>
        <pc:spChg chg="mod">
          <ac:chgData name="PAUL BAILEY" userId="fa8b635c1b96620b" providerId="LiveId" clId="{EFD7C81F-8F05-4B31-9196-B0BA9C935189}" dt="2023-07-02T17:34:24.037" v="1344" actId="27636"/>
          <ac:spMkLst>
            <pc:docMk/>
            <pc:sldMk cId="0" sldId="302"/>
            <ac:spMk id="7174" creationId="{81654C4B-7141-9A0B-3558-955F1148D2C9}"/>
          </ac:spMkLst>
        </pc:spChg>
      </pc:sldChg>
      <pc:sldChg chg="modSp mod">
        <pc:chgData name="PAUL BAILEY" userId="fa8b635c1b96620b" providerId="LiveId" clId="{EFD7C81F-8F05-4B31-9196-B0BA9C935189}" dt="2023-07-02T17:34:24.037" v="1345" actId="27636"/>
        <pc:sldMkLst>
          <pc:docMk/>
          <pc:sldMk cId="0" sldId="303"/>
        </pc:sldMkLst>
        <pc:spChg chg="mod">
          <ac:chgData name="PAUL BAILEY" userId="fa8b635c1b96620b" providerId="LiveId" clId="{EFD7C81F-8F05-4B31-9196-B0BA9C935189}" dt="2023-07-02T17:34:24.037" v="1345" actId="27636"/>
          <ac:spMkLst>
            <pc:docMk/>
            <pc:sldMk cId="0" sldId="303"/>
            <ac:spMk id="29698" creationId="{5C704A65-B015-157E-4515-EA2EFF8653E6}"/>
          </ac:spMkLst>
        </pc:spChg>
      </pc:sldChg>
      <pc:sldChg chg="modSp mod">
        <pc:chgData name="PAUL BAILEY" userId="fa8b635c1b96620b" providerId="LiveId" clId="{EFD7C81F-8F05-4B31-9196-B0BA9C935189}" dt="2023-07-02T17:34:24.037" v="1346" actId="27636"/>
        <pc:sldMkLst>
          <pc:docMk/>
          <pc:sldMk cId="0" sldId="304"/>
        </pc:sldMkLst>
        <pc:spChg chg="mod">
          <ac:chgData name="PAUL BAILEY" userId="fa8b635c1b96620b" providerId="LiveId" clId="{EFD7C81F-8F05-4B31-9196-B0BA9C935189}" dt="2023-07-02T17:34:24.037" v="1346" actId="27636"/>
          <ac:spMkLst>
            <pc:docMk/>
            <pc:sldMk cId="0" sldId="304"/>
            <ac:spMk id="30722" creationId="{CA78A11D-6962-589A-17C7-D50103ECE570}"/>
          </ac:spMkLst>
        </pc:spChg>
      </pc:sldChg>
      <pc:sldChg chg="modSp mod">
        <pc:chgData name="PAUL BAILEY" userId="fa8b635c1b96620b" providerId="LiveId" clId="{EFD7C81F-8F05-4B31-9196-B0BA9C935189}" dt="2023-07-02T17:34:24.053" v="1347" actId="27636"/>
        <pc:sldMkLst>
          <pc:docMk/>
          <pc:sldMk cId="0" sldId="305"/>
        </pc:sldMkLst>
        <pc:spChg chg="mod">
          <ac:chgData name="PAUL BAILEY" userId="fa8b635c1b96620b" providerId="LiveId" clId="{EFD7C81F-8F05-4B31-9196-B0BA9C935189}" dt="2023-07-02T17:34:24.053" v="1347" actId="27636"/>
          <ac:spMkLst>
            <pc:docMk/>
            <pc:sldMk cId="0" sldId="305"/>
            <ac:spMk id="33796" creationId="{719137EE-98C2-4DD9-DEC9-FB99FEDBF34E}"/>
          </ac:spMkLst>
        </pc:spChg>
      </pc:sldChg>
      <pc:sldChg chg="modSp mod">
        <pc:chgData name="PAUL BAILEY" userId="fa8b635c1b96620b" providerId="LiveId" clId="{EFD7C81F-8F05-4B31-9196-B0BA9C935189}" dt="2023-07-02T17:34:24.053" v="1348" actId="27636"/>
        <pc:sldMkLst>
          <pc:docMk/>
          <pc:sldMk cId="0" sldId="306"/>
        </pc:sldMkLst>
        <pc:spChg chg="mod">
          <ac:chgData name="PAUL BAILEY" userId="fa8b635c1b96620b" providerId="LiveId" clId="{EFD7C81F-8F05-4B31-9196-B0BA9C935189}" dt="2023-07-02T17:34:24.053" v="1348" actId="27636"/>
          <ac:spMkLst>
            <pc:docMk/>
            <pc:sldMk cId="0" sldId="306"/>
            <ac:spMk id="39939" creationId="{13BF0A1C-8A24-BC95-98E9-04C6F3A4C180}"/>
          </ac:spMkLst>
        </pc:spChg>
      </pc:sldChg>
      <pc:sldChg chg="modSp mod">
        <pc:chgData name="PAUL BAILEY" userId="fa8b635c1b96620b" providerId="LiveId" clId="{EFD7C81F-8F05-4B31-9196-B0BA9C935189}" dt="2023-07-02T17:34:24.053" v="1349" actId="27636"/>
        <pc:sldMkLst>
          <pc:docMk/>
          <pc:sldMk cId="0" sldId="307"/>
        </pc:sldMkLst>
        <pc:spChg chg="mod">
          <ac:chgData name="PAUL BAILEY" userId="fa8b635c1b96620b" providerId="LiveId" clId="{EFD7C81F-8F05-4B31-9196-B0BA9C935189}" dt="2023-07-02T17:34:24.053" v="1349" actId="27636"/>
          <ac:spMkLst>
            <pc:docMk/>
            <pc:sldMk cId="0" sldId="307"/>
            <ac:spMk id="40963" creationId="{E8A579C2-D6BB-842A-BA47-E8F09D5729F6}"/>
          </ac:spMkLst>
        </pc:spChg>
      </pc:sldChg>
      <pc:sldChg chg="modSp mod">
        <pc:chgData name="PAUL BAILEY" userId="fa8b635c1b96620b" providerId="LiveId" clId="{EFD7C81F-8F05-4B31-9196-B0BA9C935189}" dt="2023-07-02T17:34:24.068" v="1350" actId="27636"/>
        <pc:sldMkLst>
          <pc:docMk/>
          <pc:sldMk cId="0" sldId="308"/>
        </pc:sldMkLst>
        <pc:spChg chg="mod">
          <ac:chgData name="PAUL BAILEY" userId="fa8b635c1b96620b" providerId="LiveId" clId="{EFD7C81F-8F05-4B31-9196-B0BA9C935189}" dt="2023-07-02T17:34:24.068" v="1350" actId="27636"/>
          <ac:spMkLst>
            <pc:docMk/>
            <pc:sldMk cId="0" sldId="308"/>
            <ac:spMk id="10246" creationId="{D5A1BDD3-7E6B-49C5-86C6-A9D672A54A47}"/>
          </ac:spMkLst>
        </pc:spChg>
      </pc:sldChg>
      <pc:sldChg chg="modSp mod">
        <pc:chgData name="PAUL BAILEY" userId="fa8b635c1b96620b" providerId="LiveId" clId="{EFD7C81F-8F05-4B31-9196-B0BA9C935189}" dt="2023-07-02T17:34:24.068" v="1351" actId="27636"/>
        <pc:sldMkLst>
          <pc:docMk/>
          <pc:sldMk cId="0" sldId="309"/>
        </pc:sldMkLst>
        <pc:spChg chg="mod">
          <ac:chgData name="PAUL BAILEY" userId="fa8b635c1b96620b" providerId="LiveId" clId="{EFD7C81F-8F05-4B31-9196-B0BA9C935189}" dt="2023-07-02T17:34:24.068" v="1351" actId="27636"/>
          <ac:spMkLst>
            <pc:docMk/>
            <pc:sldMk cId="0" sldId="309"/>
            <ac:spMk id="11270" creationId="{58396C15-8EE1-7096-F8D7-417CA320051E}"/>
          </ac:spMkLst>
        </pc:spChg>
      </pc:sldChg>
      <pc:sldChg chg="modSp mod">
        <pc:chgData name="PAUL BAILEY" userId="fa8b635c1b96620b" providerId="LiveId" clId="{EFD7C81F-8F05-4B31-9196-B0BA9C935189}" dt="2023-07-02T17:34:24.068" v="1352" actId="27636"/>
        <pc:sldMkLst>
          <pc:docMk/>
          <pc:sldMk cId="0" sldId="310"/>
        </pc:sldMkLst>
        <pc:spChg chg="mod">
          <ac:chgData name="PAUL BAILEY" userId="fa8b635c1b96620b" providerId="LiveId" clId="{EFD7C81F-8F05-4B31-9196-B0BA9C935189}" dt="2023-07-02T17:34:24.068" v="1352" actId="27636"/>
          <ac:spMkLst>
            <pc:docMk/>
            <pc:sldMk cId="0" sldId="310"/>
            <ac:spMk id="31746" creationId="{8B572946-C7D3-A5B2-0604-2DBEC2E57ADB}"/>
          </ac:spMkLst>
        </pc:spChg>
      </pc:sldChg>
      <pc:sldChg chg="modSp mod">
        <pc:chgData name="PAUL BAILEY" userId="fa8b635c1b96620b" providerId="LiveId" clId="{EFD7C81F-8F05-4B31-9196-B0BA9C935189}" dt="2023-07-02T17:34:24.084" v="1353" actId="27636"/>
        <pc:sldMkLst>
          <pc:docMk/>
          <pc:sldMk cId="0" sldId="311"/>
        </pc:sldMkLst>
        <pc:spChg chg="mod">
          <ac:chgData name="PAUL BAILEY" userId="fa8b635c1b96620b" providerId="LiveId" clId="{EFD7C81F-8F05-4B31-9196-B0BA9C935189}" dt="2023-07-02T17:34:24.084" v="1353" actId="27636"/>
          <ac:spMkLst>
            <pc:docMk/>
            <pc:sldMk cId="0" sldId="311"/>
            <ac:spMk id="32770" creationId="{2C08F1AF-5BAA-EE47-15AD-EA81D2F79759}"/>
          </ac:spMkLst>
        </pc:spChg>
      </pc:sldChg>
      <pc:sldChg chg="modSp mod">
        <pc:chgData name="PAUL BAILEY" userId="fa8b635c1b96620b" providerId="LiveId" clId="{EFD7C81F-8F05-4B31-9196-B0BA9C935189}" dt="2023-07-02T17:34:24.084" v="1354" actId="27636"/>
        <pc:sldMkLst>
          <pc:docMk/>
          <pc:sldMk cId="0" sldId="312"/>
        </pc:sldMkLst>
        <pc:spChg chg="mod">
          <ac:chgData name="PAUL BAILEY" userId="fa8b635c1b96620b" providerId="LiveId" clId="{EFD7C81F-8F05-4B31-9196-B0BA9C935189}" dt="2023-07-02T17:34:24.084" v="1354" actId="27636"/>
          <ac:spMkLst>
            <pc:docMk/>
            <pc:sldMk cId="0" sldId="312"/>
            <ac:spMk id="36868" creationId="{DAD55016-1820-4324-DC62-6F51C8350F71}"/>
          </ac:spMkLst>
        </pc:spChg>
      </pc:sldChg>
      <pc:sldChg chg="modSp mod">
        <pc:chgData name="PAUL BAILEY" userId="fa8b635c1b96620b" providerId="LiveId" clId="{EFD7C81F-8F05-4B31-9196-B0BA9C935189}" dt="2023-07-02T17:34:24.084" v="1355" actId="27636"/>
        <pc:sldMkLst>
          <pc:docMk/>
          <pc:sldMk cId="0" sldId="313"/>
        </pc:sldMkLst>
        <pc:spChg chg="mod">
          <ac:chgData name="PAUL BAILEY" userId="fa8b635c1b96620b" providerId="LiveId" clId="{EFD7C81F-8F05-4B31-9196-B0BA9C935189}" dt="2023-07-02T17:34:24.084" v="1355" actId="27636"/>
          <ac:spMkLst>
            <pc:docMk/>
            <pc:sldMk cId="0" sldId="313"/>
            <ac:spMk id="41987" creationId="{D0258BCC-2B41-2819-D713-39C048CBFE64}"/>
          </ac:spMkLst>
        </pc:spChg>
      </pc:sldChg>
      <pc:sldChg chg="modSp mod">
        <pc:chgData name="PAUL BAILEY" userId="fa8b635c1b96620b" providerId="LiveId" clId="{EFD7C81F-8F05-4B31-9196-B0BA9C935189}" dt="2023-07-02T17:34:24.084" v="1356" actId="27636"/>
        <pc:sldMkLst>
          <pc:docMk/>
          <pc:sldMk cId="0" sldId="314"/>
        </pc:sldMkLst>
        <pc:spChg chg="mod">
          <ac:chgData name="PAUL BAILEY" userId="fa8b635c1b96620b" providerId="LiveId" clId="{EFD7C81F-8F05-4B31-9196-B0BA9C935189}" dt="2023-07-02T17:34:24.084" v="1356" actId="27636"/>
          <ac:spMkLst>
            <pc:docMk/>
            <pc:sldMk cId="0" sldId="314"/>
            <ac:spMk id="43011" creationId="{8DBA02E5-63E3-AE23-659E-3D3CAA41C2C8}"/>
          </ac:spMkLst>
        </pc:spChg>
      </pc:sldChg>
      <pc:sldChg chg="modSp mod">
        <pc:chgData name="PAUL BAILEY" userId="fa8b635c1b96620b" providerId="LiveId" clId="{EFD7C81F-8F05-4B31-9196-B0BA9C935189}" dt="2023-07-02T17:35:24.906" v="1357" actId="27636"/>
        <pc:sldMkLst>
          <pc:docMk/>
          <pc:sldMk cId="0" sldId="315"/>
        </pc:sldMkLst>
        <pc:spChg chg="mod">
          <ac:chgData name="PAUL BAILEY" userId="fa8b635c1b96620b" providerId="LiveId" clId="{EFD7C81F-8F05-4B31-9196-B0BA9C935189}" dt="2023-07-02T17:35:24.906" v="1357" actId="27636"/>
          <ac:spMkLst>
            <pc:docMk/>
            <pc:sldMk cId="0" sldId="315"/>
            <ac:spMk id="2053" creationId="{14263E31-3571-D8F1-9CBF-3E980BD1CC98}"/>
          </ac:spMkLst>
        </pc:spChg>
      </pc:sldChg>
      <pc:sldChg chg="modSp mod">
        <pc:chgData name="PAUL BAILEY" userId="fa8b635c1b96620b" providerId="LiveId" clId="{EFD7C81F-8F05-4B31-9196-B0BA9C935189}" dt="2023-07-02T17:35:25.010" v="1358" actId="27636"/>
        <pc:sldMkLst>
          <pc:docMk/>
          <pc:sldMk cId="0" sldId="316"/>
        </pc:sldMkLst>
        <pc:spChg chg="mod">
          <ac:chgData name="PAUL BAILEY" userId="fa8b635c1b96620b" providerId="LiveId" clId="{EFD7C81F-8F05-4B31-9196-B0BA9C935189}" dt="2023-07-02T17:35:25.010" v="1358" actId="27636"/>
          <ac:spMkLst>
            <pc:docMk/>
            <pc:sldMk cId="0" sldId="316"/>
            <ac:spMk id="23554" creationId="{78D42324-A94E-3BAD-C1CA-B13A183E325C}"/>
          </ac:spMkLst>
        </pc:spChg>
      </pc:sldChg>
      <pc:sldChg chg="modSp mod">
        <pc:chgData name="PAUL BAILEY" userId="fa8b635c1b96620b" providerId="LiveId" clId="{EFD7C81F-8F05-4B31-9196-B0BA9C935189}" dt="2023-07-02T17:35:25.016" v="1359" actId="27636"/>
        <pc:sldMkLst>
          <pc:docMk/>
          <pc:sldMk cId="0" sldId="317"/>
        </pc:sldMkLst>
        <pc:spChg chg="mod">
          <ac:chgData name="PAUL BAILEY" userId="fa8b635c1b96620b" providerId="LiveId" clId="{EFD7C81F-8F05-4B31-9196-B0BA9C935189}" dt="2023-07-02T17:35:25.016" v="1359" actId="27636"/>
          <ac:spMkLst>
            <pc:docMk/>
            <pc:sldMk cId="0" sldId="317"/>
            <ac:spMk id="40963" creationId="{C1A68233-A3D0-DB50-55B0-672E74DB2A81}"/>
          </ac:spMkLst>
        </pc:spChg>
      </pc:sldChg>
      <pc:sldChg chg="modSp mod">
        <pc:chgData name="PAUL BAILEY" userId="fa8b635c1b96620b" providerId="LiveId" clId="{EFD7C81F-8F05-4B31-9196-B0BA9C935189}" dt="2023-07-02T17:35:25.016" v="1360" actId="27636"/>
        <pc:sldMkLst>
          <pc:docMk/>
          <pc:sldMk cId="0" sldId="318"/>
        </pc:sldMkLst>
        <pc:spChg chg="mod">
          <ac:chgData name="PAUL BAILEY" userId="fa8b635c1b96620b" providerId="LiveId" clId="{EFD7C81F-8F05-4B31-9196-B0BA9C935189}" dt="2023-07-02T17:35:25.016" v="1360" actId="27636"/>
          <ac:spMkLst>
            <pc:docMk/>
            <pc:sldMk cId="0" sldId="318"/>
            <ac:spMk id="41987" creationId="{590EBF33-6613-AFC9-ABDA-6E67F3725EBB}"/>
          </ac:spMkLst>
        </pc:spChg>
      </pc:sldChg>
      <pc:sldChg chg="modSp mod">
        <pc:chgData name="PAUL BAILEY" userId="fa8b635c1b96620b" providerId="LiveId" clId="{EFD7C81F-8F05-4B31-9196-B0BA9C935189}" dt="2023-07-02T17:35:25.016" v="1361" actId="27636"/>
        <pc:sldMkLst>
          <pc:docMk/>
          <pc:sldMk cId="0" sldId="319"/>
        </pc:sldMkLst>
        <pc:spChg chg="mod">
          <ac:chgData name="PAUL BAILEY" userId="fa8b635c1b96620b" providerId="LiveId" clId="{EFD7C81F-8F05-4B31-9196-B0BA9C935189}" dt="2023-07-02T17:35:25.016" v="1361" actId="27636"/>
          <ac:spMkLst>
            <pc:docMk/>
            <pc:sldMk cId="0" sldId="319"/>
            <ac:spMk id="43011" creationId="{113F6FF6-781A-35A0-CAD4-2FCCC349279F}"/>
          </ac:spMkLst>
        </pc:spChg>
      </pc:sldChg>
      <pc:sldChg chg="modSp mod">
        <pc:chgData name="PAUL BAILEY" userId="fa8b635c1b96620b" providerId="LiveId" clId="{EFD7C81F-8F05-4B31-9196-B0BA9C935189}" dt="2023-07-02T17:35:25.016" v="1362" actId="27636"/>
        <pc:sldMkLst>
          <pc:docMk/>
          <pc:sldMk cId="0" sldId="320"/>
        </pc:sldMkLst>
        <pc:spChg chg="mod">
          <ac:chgData name="PAUL BAILEY" userId="fa8b635c1b96620b" providerId="LiveId" clId="{EFD7C81F-8F05-4B31-9196-B0BA9C935189}" dt="2023-07-02T17:35:25.016" v="1362" actId="27636"/>
          <ac:spMkLst>
            <pc:docMk/>
            <pc:sldMk cId="0" sldId="320"/>
            <ac:spMk id="44035" creationId="{AC658CB6-5DC9-FFDC-8456-DAE5461AC9C9}"/>
          </ac:spMkLst>
        </pc:spChg>
      </pc:sldChg>
      <pc:sldChg chg="modSp mod">
        <pc:chgData name="PAUL BAILEY" userId="fa8b635c1b96620b" providerId="LiveId" clId="{EFD7C81F-8F05-4B31-9196-B0BA9C935189}" dt="2023-07-02T17:35:25.016" v="1363" actId="27636"/>
        <pc:sldMkLst>
          <pc:docMk/>
          <pc:sldMk cId="0" sldId="321"/>
        </pc:sldMkLst>
        <pc:spChg chg="mod">
          <ac:chgData name="PAUL BAILEY" userId="fa8b635c1b96620b" providerId="LiveId" clId="{EFD7C81F-8F05-4B31-9196-B0BA9C935189}" dt="2023-07-02T17:35:25.016" v="1363" actId="27636"/>
          <ac:spMkLst>
            <pc:docMk/>
            <pc:sldMk cId="0" sldId="321"/>
            <ac:spMk id="45059" creationId="{067AF7E9-26A1-5483-0787-01E2CEDE401D}"/>
          </ac:spMkLst>
        </pc:spChg>
      </pc:sldChg>
      <pc:sldChg chg="modSp mod">
        <pc:chgData name="PAUL BAILEY" userId="fa8b635c1b96620b" providerId="LiveId" clId="{EFD7C81F-8F05-4B31-9196-B0BA9C935189}" dt="2023-07-02T17:35:25.031" v="1364" actId="27636"/>
        <pc:sldMkLst>
          <pc:docMk/>
          <pc:sldMk cId="0" sldId="322"/>
        </pc:sldMkLst>
        <pc:spChg chg="mod">
          <ac:chgData name="PAUL BAILEY" userId="fa8b635c1b96620b" providerId="LiveId" clId="{EFD7C81F-8F05-4B31-9196-B0BA9C935189}" dt="2023-07-02T17:35:25.031" v="1364" actId="27636"/>
          <ac:spMkLst>
            <pc:docMk/>
            <pc:sldMk cId="0" sldId="322"/>
            <ac:spMk id="46083" creationId="{B5FFC17C-094A-25B8-D859-D4EB8BC47003}"/>
          </ac:spMkLst>
        </pc:spChg>
      </pc:sldChg>
      <pc:sldChg chg="modSp mod">
        <pc:chgData name="PAUL BAILEY" userId="fa8b635c1b96620b" providerId="LiveId" clId="{EFD7C81F-8F05-4B31-9196-B0BA9C935189}" dt="2023-07-02T17:35:25.031" v="1365" actId="27636"/>
        <pc:sldMkLst>
          <pc:docMk/>
          <pc:sldMk cId="0" sldId="323"/>
        </pc:sldMkLst>
        <pc:spChg chg="mod">
          <ac:chgData name="PAUL BAILEY" userId="fa8b635c1b96620b" providerId="LiveId" clId="{EFD7C81F-8F05-4B31-9196-B0BA9C935189}" dt="2023-07-02T17:35:25.031" v="1365" actId="27636"/>
          <ac:spMkLst>
            <pc:docMk/>
            <pc:sldMk cId="0" sldId="323"/>
            <ac:spMk id="47107" creationId="{D3F5C5B1-94A7-A760-2E0C-45C2E1258CF8}"/>
          </ac:spMkLst>
        </pc:spChg>
      </pc:sldChg>
      <pc:sldChg chg="modSp mod">
        <pc:chgData name="PAUL BAILEY" userId="fa8b635c1b96620b" providerId="LiveId" clId="{EFD7C81F-8F05-4B31-9196-B0BA9C935189}" dt="2023-07-02T17:35:25.047" v="1366" actId="27636"/>
        <pc:sldMkLst>
          <pc:docMk/>
          <pc:sldMk cId="0" sldId="324"/>
        </pc:sldMkLst>
        <pc:spChg chg="mod">
          <ac:chgData name="PAUL BAILEY" userId="fa8b635c1b96620b" providerId="LiveId" clId="{EFD7C81F-8F05-4B31-9196-B0BA9C935189}" dt="2023-07-02T17:35:25.047" v="1366" actId="27636"/>
          <ac:spMkLst>
            <pc:docMk/>
            <pc:sldMk cId="0" sldId="324"/>
            <ac:spMk id="48131" creationId="{70F466B9-CB0F-9DDA-BF58-06A4B2A9EC6E}"/>
          </ac:spMkLst>
        </pc:spChg>
      </pc:sldChg>
      <pc:sldChg chg="modSp mod">
        <pc:chgData name="PAUL BAILEY" userId="fa8b635c1b96620b" providerId="LiveId" clId="{EFD7C81F-8F05-4B31-9196-B0BA9C935189}" dt="2023-07-02T17:36:01.838" v="1367" actId="27636"/>
        <pc:sldMkLst>
          <pc:docMk/>
          <pc:sldMk cId="0" sldId="325"/>
        </pc:sldMkLst>
        <pc:spChg chg="mod">
          <ac:chgData name="PAUL BAILEY" userId="fa8b635c1b96620b" providerId="LiveId" clId="{EFD7C81F-8F05-4B31-9196-B0BA9C935189}" dt="2023-07-02T17:36:01.838" v="1367" actId="27636"/>
          <ac:spMkLst>
            <pc:docMk/>
            <pc:sldMk cId="0" sldId="325"/>
            <ac:spMk id="2053" creationId="{B4ED68DB-40F6-0FC8-1F8D-F2C86EB30AE0}"/>
          </ac:spMkLst>
        </pc:spChg>
      </pc:sldChg>
      <pc:sldChg chg="modSp mod">
        <pc:chgData name="PAUL BAILEY" userId="fa8b635c1b96620b" providerId="LiveId" clId="{EFD7C81F-8F05-4B31-9196-B0BA9C935189}" dt="2023-07-02T17:36:01.943" v="1368" actId="27636"/>
        <pc:sldMkLst>
          <pc:docMk/>
          <pc:sldMk cId="0" sldId="326"/>
        </pc:sldMkLst>
        <pc:spChg chg="mod">
          <ac:chgData name="PAUL BAILEY" userId="fa8b635c1b96620b" providerId="LiveId" clId="{EFD7C81F-8F05-4B31-9196-B0BA9C935189}" dt="2023-07-02T17:36:01.943" v="1368" actId="27636"/>
          <ac:spMkLst>
            <pc:docMk/>
            <pc:sldMk cId="0" sldId="326"/>
            <ac:spMk id="23554" creationId="{BC400E36-A785-DAE5-2D53-63C362BEF223}"/>
          </ac:spMkLst>
        </pc:spChg>
      </pc:sldChg>
      <pc:sldChg chg="modSp mod">
        <pc:chgData name="PAUL BAILEY" userId="fa8b635c1b96620b" providerId="LiveId" clId="{EFD7C81F-8F05-4B31-9196-B0BA9C935189}" dt="2023-07-02T17:36:01.943" v="1369" actId="27636"/>
        <pc:sldMkLst>
          <pc:docMk/>
          <pc:sldMk cId="0" sldId="327"/>
        </pc:sldMkLst>
        <pc:spChg chg="mod">
          <ac:chgData name="PAUL BAILEY" userId="fa8b635c1b96620b" providerId="LiveId" clId="{EFD7C81F-8F05-4B31-9196-B0BA9C935189}" dt="2023-07-02T17:36:01.943" v="1369" actId="27636"/>
          <ac:spMkLst>
            <pc:docMk/>
            <pc:sldMk cId="0" sldId="327"/>
            <ac:spMk id="40962" creationId="{11AA660C-888E-FABC-CB8A-C4FCCB20A17B}"/>
          </ac:spMkLst>
        </pc:spChg>
      </pc:sldChg>
      <pc:sldChg chg="modSp mod">
        <pc:chgData name="PAUL BAILEY" userId="fa8b635c1b96620b" providerId="LiveId" clId="{EFD7C81F-8F05-4B31-9196-B0BA9C935189}" dt="2023-07-02T17:36:01.959" v="1370" actId="27636"/>
        <pc:sldMkLst>
          <pc:docMk/>
          <pc:sldMk cId="0" sldId="328"/>
        </pc:sldMkLst>
        <pc:spChg chg="mod">
          <ac:chgData name="PAUL BAILEY" userId="fa8b635c1b96620b" providerId="LiveId" clId="{EFD7C81F-8F05-4B31-9196-B0BA9C935189}" dt="2023-07-02T17:36:01.959" v="1370" actId="27636"/>
          <ac:spMkLst>
            <pc:docMk/>
            <pc:sldMk cId="0" sldId="328"/>
            <ac:spMk id="41986" creationId="{F5572C42-6EFF-6898-34E7-CB52EAD1F9FA}"/>
          </ac:spMkLst>
        </pc:spChg>
      </pc:sldChg>
      <pc:sldChg chg="modSp mod">
        <pc:chgData name="PAUL BAILEY" userId="fa8b635c1b96620b" providerId="LiveId" clId="{EFD7C81F-8F05-4B31-9196-B0BA9C935189}" dt="2023-07-02T17:36:01.959" v="1371" actId="27636"/>
        <pc:sldMkLst>
          <pc:docMk/>
          <pc:sldMk cId="0" sldId="329"/>
        </pc:sldMkLst>
        <pc:spChg chg="mod">
          <ac:chgData name="PAUL BAILEY" userId="fa8b635c1b96620b" providerId="LiveId" clId="{EFD7C81F-8F05-4B31-9196-B0BA9C935189}" dt="2023-07-02T17:36:01.959" v="1371" actId="27636"/>
          <ac:spMkLst>
            <pc:docMk/>
            <pc:sldMk cId="0" sldId="329"/>
            <ac:spMk id="43010" creationId="{42B1CB04-51C4-62E0-7A9F-B209ADF9CD87}"/>
          </ac:spMkLst>
        </pc:spChg>
      </pc:sldChg>
      <pc:sldChg chg="modSp mod">
        <pc:chgData name="PAUL BAILEY" userId="fa8b635c1b96620b" providerId="LiveId" clId="{EFD7C81F-8F05-4B31-9196-B0BA9C935189}" dt="2023-07-02T17:36:01.959" v="1372" actId="27636"/>
        <pc:sldMkLst>
          <pc:docMk/>
          <pc:sldMk cId="0" sldId="330"/>
        </pc:sldMkLst>
        <pc:spChg chg="mod">
          <ac:chgData name="PAUL BAILEY" userId="fa8b635c1b96620b" providerId="LiveId" clId="{EFD7C81F-8F05-4B31-9196-B0BA9C935189}" dt="2023-07-02T17:36:01.959" v="1372" actId="27636"/>
          <ac:spMkLst>
            <pc:docMk/>
            <pc:sldMk cId="0" sldId="330"/>
            <ac:spMk id="44036" creationId="{16A8B461-14AC-D19E-DE90-3D8A092604E0}"/>
          </ac:spMkLst>
        </pc:spChg>
      </pc:sldChg>
      <pc:sldChg chg="modSp mod">
        <pc:chgData name="PAUL BAILEY" userId="fa8b635c1b96620b" providerId="LiveId" clId="{EFD7C81F-8F05-4B31-9196-B0BA9C935189}" dt="2023-07-02T17:36:01.959" v="1373" actId="27636"/>
        <pc:sldMkLst>
          <pc:docMk/>
          <pc:sldMk cId="0" sldId="331"/>
        </pc:sldMkLst>
        <pc:spChg chg="mod">
          <ac:chgData name="PAUL BAILEY" userId="fa8b635c1b96620b" providerId="LiveId" clId="{EFD7C81F-8F05-4B31-9196-B0BA9C935189}" dt="2023-07-02T17:36:01.959" v="1373" actId="27636"/>
          <ac:spMkLst>
            <pc:docMk/>
            <pc:sldMk cId="0" sldId="331"/>
            <ac:spMk id="51203" creationId="{C080DF74-7B7D-3012-22C9-125B1646A0A0}"/>
          </ac:spMkLst>
        </pc:spChg>
      </pc:sldChg>
      <pc:sldChg chg="modSp mod">
        <pc:chgData name="PAUL BAILEY" userId="fa8b635c1b96620b" providerId="LiveId" clId="{EFD7C81F-8F05-4B31-9196-B0BA9C935189}" dt="2023-07-02T17:36:01.975" v="1374" actId="27636"/>
        <pc:sldMkLst>
          <pc:docMk/>
          <pc:sldMk cId="0" sldId="332"/>
        </pc:sldMkLst>
        <pc:spChg chg="mod">
          <ac:chgData name="PAUL BAILEY" userId="fa8b635c1b96620b" providerId="LiveId" clId="{EFD7C81F-8F05-4B31-9196-B0BA9C935189}" dt="2023-07-02T17:36:01.975" v="1374" actId="27636"/>
          <ac:spMkLst>
            <pc:docMk/>
            <pc:sldMk cId="0" sldId="332"/>
            <ac:spMk id="52227" creationId="{64DF9BFD-E202-DBE0-8CF8-3814EE46E618}"/>
          </ac:spMkLst>
        </pc:spChg>
      </pc:sldChg>
      <pc:sldChg chg="modSp mod">
        <pc:chgData name="PAUL BAILEY" userId="fa8b635c1b96620b" providerId="LiveId" clId="{EFD7C81F-8F05-4B31-9196-B0BA9C935189}" dt="2023-07-02T17:36:01.975" v="1375" actId="27636"/>
        <pc:sldMkLst>
          <pc:docMk/>
          <pc:sldMk cId="0" sldId="333"/>
        </pc:sldMkLst>
        <pc:spChg chg="mod">
          <ac:chgData name="PAUL BAILEY" userId="fa8b635c1b96620b" providerId="LiveId" clId="{EFD7C81F-8F05-4B31-9196-B0BA9C935189}" dt="2023-07-02T17:36:01.975" v="1375" actId="27636"/>
          <ac:spMkLst>
            <pc:docMk/>
            <pc:sldMk cId="0" sldId="333"/>
            <ac:spMk id="47106" creationId="{3523C265-7CF8-C8D5-C740-6B7D3754D4A9}"/>
          </ac:spMkLst>
        </pc:spChg>
      </pc:sldChg>
      <pc:sldChg chg="modSp mod">
        <pc:chgData name="PAUL BAILEY" userId="fa8b635c1b96620b" providerId="LiveId" clId="{EFD7C81F-8F05-4B31-9196-B0BA9C935189}" dt="2023-07-02T17:36:01.975" v="1376" actId="27636"/>
        <pc:sldMkLst>
          <pc:docMk/>
          <pc:sldMk cId="0" sldId="334"/>
        </pc:sldMkLst>
        <pc:spChg chg="mod">
          <ac:chgData name="PAUL BAILEY" userId="fa8b635c1b96620b" providerId="LiveId" clId="{EFD7C81F-8F05-4B31-9196-B0BA9C935189}" dt="2023-07-02T17:36:01.975" v="1376" actId="27636"/>
          <ac:spMkLst>
            <pc:docMk/>
            <pc:sldMk cId="0" sldId="334"/>
            <ac:spMk id="48132" creationId="{03243D51-6F2F-9FBB-F5CC-E119C6C9303E}"/>
          </ac:spMkLst>
        </pc:spChg>
      </pc:sldChg>
      <pc:sldChg chg="modSp mod">
        <pc:chgData name="PAUL BAILEY" userId="fa8b635c1b96620b" providerId="LiveId" clId="{EFD7C81F-8F05-4B31-9196-B0BA9C935189}" dt="2023-07-02T17:36:01.990" v="1377" actId="27636"/>
        <pc:sldMkLst>
          <pc:docMk/>
          <pc:sldMk cId="0" sldId="335"/>
        </pc:sldMkLst>
        <pc:spChg chg="mod">
          <ac:chgData name="PAUL BAILEY" userId="fa8b635c1b96620b" providerId="LiveId" clId="{EFD7C81F-8F05-4B31-9196-B0BA9C935189}" dt="2023-07-02T17:36:01.990" v="1377" actId="27636"/>
          <ac:spMkLst>
            <pc:docMk/>
            <pc:sldMk cId="0" sldId="335"/>
            <ac:spMk id="53251" creationId="{EA5E7B1A-BCD1-A962-8EFC-263FAD7F2E81}"/>
          </ac:spMkLst>
        </pc:spChg>
      </pc:sldChg>
      <pc:sldChg chg="modSp mod">
        <pc:chgData name="PAUL BAILEY" userId="fa8b635c1b96620b" providerId="LiveId" clId="{EFD7C81F-8F05-4B31-9196-B0BA9C935189}" dt="2023-07-02T17:36:02.006" v="1378" actId="27636"/>
        <pc:sldMkLst>
          <pc:docMk/>
          <pc:sldMk cId="0" sldId="336"/>
        </pc:sldMkLst>
        <pc:spChg chg="mod">
          <ac:chgData name="PAUL BAILEY" userId="fa8b635c1b96620b" providerId="LiveId" clId="{EFD7C81F-8F05-4B31-9196-B0BA9C935189}" dt="2023-07-02T17:36:02.006" v="1378" actId="27636"/>
          <ac:spMkLst>
            <pc:docMk/>
            <pc:sldMk cId="0" sldId="336"/>
            <ac:spMk id="54275" creationId="{3AF6F5E7-3BAC-5E88-D79B-C3DF0736F6AC}"/>
          </ac:spMkLst>
        </pc:spChg>
      </pc:sldChg>
    </pc:docChg>
  </pc:docChgLst>
  <pc:docChgLst>
    <pc:chgData name="PAUL BAILEY" userId="fa8b635c1b96620b" providerId="LiveId" clId="{6C20C7EF-88D2-498C-A7C0-177BE5830033}"/>
    <pc:docChg chg="delSld">
      <pc:chgData name="PAUL BAILEY" userId="fa8b635c1b96620b" providerId="LiveId" clId="{6C20C7EF-88D2-498C-A7C0-177BE5830033}" dt="2023-07-29T15:36:35.126" v="1" actId="2696"/>
      <pc:docMkLst>
        <pc:docMk/>
      </pc:docMkLst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190431193" sldId="256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58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59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2670530647" sldId="265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3161207450" sldId="272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3081756997" sldId="273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3050990653" sldId="274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3982911509" sldId="275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3947819220" sldId="276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175515454" sldId="277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1181933619" sldId="278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80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81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82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83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84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85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86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87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88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89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90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91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92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93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94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95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96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97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98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299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00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01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02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03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04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05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06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07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08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09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10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11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12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13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14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15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16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17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18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19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20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21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22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23"/>
        </pc:sldMkLst>
      </pc:sldChg>
      <pc:sldChg chg="del">
        <pc:chgData name="PAUL BAILEY" userId="fa8b635c1b96620b" providerId="LiveId" clId="{6C20C7EF-88D2-498C-A7C0-177BE5830033}" dt="2023-07-29T15:36:15.342" v="0" actId="2696"/>
        <pc:sldMkLst>
          <pc:docMk/>
          <pc:sldMk cId="0" sldId="324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25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26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27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28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29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30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31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32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33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34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35"/>
        </pc:sldMkLst>
      </pc:sldChg>
      <pc:sldChg chg="del">
        <pc:chgData name="PAUL BAILEY" userId="fa8b635c1b96620b" providerId="LiveId" clId="{6C20C7EF-88D2-498C-A7C0-177BE5830033}" dt="2023-07-29T15:36:35.126" v="1" actId="2696"/>
        <pc:sldMkLst>
          <pc:docMk/>
          <pc:sldMk cId="0" sldId="33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69E6-3064-3320-A1C3-E92C75F7A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60BF4-9550-997C-F31F-3EB3514B3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BAF15-CB18-1A3A-5B9A-9E8E5767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6E9DD-9062-D84A-2C9D-139B9FAD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380DB-2FC2-483F-076C-B18A3248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4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7B2B-B588-6402-56C5-77BBD2FD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30E67-8943-119B-120C-4E634FEDA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0465E-040B-7EE2-C008-963B0CE8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59229-0AD0-9B40-8382-E87018F0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33359-B9D0-B70E-8908-4721A8ED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5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944891-08F2-FA40-9D67-105A0FB88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9B105-7C8D-58B5-2D9A-62F37F6F3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325A0-388D-F667-3E27-064171D7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C8634-353C-D4D7-2A86-B50B509B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94895-6502-94E3-4DE5-8C1398B7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0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19F1-8DEB-D2EB-EE56-D44AB102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C9ED-457B-A6A0-EA7B-C0A34BCF2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87C7-C5AF-0CA1-7734-E8546E15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12C2D-D154-515C-C394-DBE11042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8F914-C655-8500-7F38-C914D606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9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0371-D633-8AF0-14E6-14BBF6D2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79B0D-D147-1764-605F-6F37F534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9E08D-94D2-C231-9B7B-385FC300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12FF7-B441-926C-007A-55D5AC9D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D494-9E02-B710-B52F-F945131A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2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089D-EE78-6BB5-3328-5F0842B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73AD-33CB-2D5D-4B3A-7BB655165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89F22-5682-A7E7-425C-DB5B902CC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4CA91-E1FE-C308-D0CB-969C50CC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3240D-25C2-D178-0363-388C48FA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92204-5FE5-AF16-A2DD-6295A0F7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F580-797D-A15B-399D-B160F546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DD618-2E4D-E8BF-F805-75FB03345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EF609-CC09-AD27-A976-A96802965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CD6E2-802E-C0A3-CD0D-22668E695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75D1C9-4970-CA7C-BF70-513D05211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CD714-2D51-5BC3-A596-29C94A35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C780C-FD9A-CE5D-DE2D-01BC17F8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5DD40-FE04-331A-402D-5B848F77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5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06FB-4132-7313-CA19-74E2A427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43DC1-6BF0-D8D4-5148-6CE06C64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BCCD0-988B-5BB2-ACAE-5C507FC7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EDB42-76C4-EF0C-A24B-51D174C0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7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494C6-12A1-3765-A3D1-A88C5772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51FAD-171D-2160-A69F-5FDF41E7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EFB70-EAF7-DEC6-034B-9D3160D2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B198-EEB8-4889-084E-EE1CF12E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2E45-B0B6-83B3-813C-BA257998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943BD-5D46-613E-5E4D-1777235B6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50F90-87F3-AE67-6780-F27004AC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6605A-E8BE-B6C9-16C5-8CF34EE1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959C4-A86E-4427-11F7-8CBC4C46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463-CE0B-F77B-7165-DE061F72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93B6B-D0F0-5747-8479-8FFBD6328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9E87B-732A-708E-10AD-3335CC036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67D60-AA10-9520-90F9-DA000C30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66C8A-0FB6-3613-D2D6-6A28D8FF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27030-8C54-83A5-5E7B-37B13C33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1531B-D221-BC75-8432-F11045B2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4E7E4-186C-CCCE-874D-823DA754E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B7D0C-CA28-4BCC-1FDE-6BCD06CE6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98F8-D48D-4ED8-82E1-A5F58121834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E7E8C-ADEB-E33E-02FD-CB7BAED8D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9139C-2127-F077-07E9-F5662F1A5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18F53-73F0-4966-A149-11017761D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lothing, human face, smile&#10;&#10;Description automatically generated">
            <a:extLst>
              <a:ext uri="{FF2B5EF4-FFF2-40B4-BE49-F238E27FC236}">
                <a16:creationId xmlns:a16="http://schemas.microsoft.com/office/drawing/2014/main" id="{37F9D5DB-4C64-BB7A-B2F2-7B2D4A4E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" b="12252"/>
          <a:stretch/>
        </p:blipFill>
        <p:spPr>
          <a:xfrm>
            <a:off x="-3049" y="-97949"/>
            <a:ext cx="1219199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1EB96-A650-EB5C-0E44-6982485E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905484"/>
            <a:ext cx="10058400" cy="928528"/>
          </a:xfrm>
          <a:solidFill>
            <a:schemeClr val="tx1">
              <a:alpha val="5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ritannic Bold" panose="020B0903060703020204" pitchFamily="34" charset="0"/>
              </a:rPr>
              <a:t>The Church and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B75F2-9B6F-8F0D-9C28-B72C78E1F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830839"/>
            <a:ext cx="10058400" cy="652121"/>
          </a:xfrm>
          <a:solidFill>
            <a:schemeClr val="tx1">
              <a:alpha val="5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FF"/>
                </a:solidFill>
                <a:latin typeface="Georgia" panose="02040502050405020303" pitchFamily="18" charset="0"/>
              </a:rPr>
              <a:t>Titus 3:1-15</a:t>
            </a:r>
          </a:p>
        </p:txBody>
      </p:sp>
    </p:spTree>
    <p:extLst>
      <p:ext uri="{BB962C8B-B14F-4D97-AF65-F5344CB8AC3E}">
        <p14:creationId xmlns:p14="http://schemas.microsoft.com/office/powerpoint/2010/main" val="5075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lothing, human face, smile&#10;&#10;Description automatically generated">
            <a:extLst>
              <a:ext uri="{FF2B5EF4-FFF2-40B4-BE49-F238E27FC236}">
                <a16:creationId xmlns:a16="http://schemas.microsoft.com/office/drawing/2014/main" id="{37F9D5DB-4C64-BB7A-B2F2-7B2D4A4E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864A3-237B-CBC8-2569-CC356BC377C6}"/>
              </a:ext>
            </a:extLst>
          </p:cNvPr>
          <p:cNvSpPr/>
          <p:nvPr/>
        </p:nvSpPr>
        <p:spPr>
          <a:xfrm>
            <a:off x="0" y="0"/>
            <a:ext cx="5148943" cy="6857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0FCC89-6A2B-9C48-EA60-B2D7988A3447}"/>
              </a:ext>
            </a:extLst>
          </p:cNvPr>
          <p:cNvSpPr/>
          <p:nvPr/>
        </p:nvSpPr>
        <p:spPr>
          <a:xfrm>
            <a:off x="5206315" y="0"/>
            <a:ext cx="6985685" cy="68579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1EB96-A650-EB5C-0E44-6982485E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56534"/>
            <a:ext cx="7009334" cy="111556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Harmony in the Church </a:t>
            </a:r>
            <a:r>
              <a:rPr lang="en-US" sz="4400" dirty="0">
                <a:solidFill>
                  <a:srgbClr val="FFC000"/>
                </a:solidFill>
                <a:latin typeface="Britannic Bold" panose="020B0903060703020204" pitchFamily="34" charset="0"/>
              </a:rPr>
              <a:t>9-11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B75F2-9B6F-8F0D-9C28-B72C78E1F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028623"/>
            <a:ext cx="10993584" cy="4052441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rgbClr val="FFC000"/>
                </a:solidFill>
                <a:latin typeface="Georgia" panose="02040502050405020303" pitchFamily="18" charset="0"/>
              </a:rPr>
              <a:t>9-11 </a:t>
            </a:r>
            <a:r>
              <a:rPr lang="en-US" sz="3800" dirty="0">
                <a:solidFill>
                  <a:schemeClr val="bg1"/>
                </a:solidFill>
              </a:rPr>
              <a:t>But avoid foolish disputes, genealogies, contentions, and strivings about the law; for they are unprofitable and useless. </a:t>
            </a:r>
            <a:r>
              <a:rPr lang="en-US" sz="3800" baseline="30000" dirty="0">
                <a:solidFill>
                  <a:schemeClr val="bg1"/>
                </a:solidFill>
              </a:rPr>
              <a:t>10 </a:t>
            </a:r>
            <a:r>
              <a:rPr lang="en-US" sz="3800" dirty="0">
                <a:solidFill>
                  <a:schemeClr val="bg1"/>
                </a:solidFill>
              </a:rPr>
              <a:t>Reject a divisive man after the first and second admonition, </a:t>
            </a:r>
            <a:r>
              <a:rPr lang="en-US" sz="3800" baseline="30000" dirty="0">
                <a:solidFill>
                  <a:schemeClr val="bg1"/>
                </a:solidFill>
              </a:rPr>
              <a:t>11 </a:t>
            </a:r>
            <a:r>
              <a:rPr lang="en-US" sz="3800" dirty="0">
                <a:solidFill>
                  <a:schemeClr val="bg1"/>
                </a:solidFill>
              </a:rPr>
              <a:t>knowing that such a person is warped and sinning, being self-condemned.</a:t>
            </a:r>
            <a:endParaRPr lang="en-US" sz="3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25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lothing, human face, smile&#10;&#10;Description automatically generated">
            <a:extLst>
              <a:ext uri="{FF2B5EF4-FFF2-40B4-BE49-F238E27FC236}">
                <a16:creationId xmlns:a16="http://schemas.microsoft.com/office/drawing/2014/main" id="{37F9D5DB-4C64-BB7A-B2F2-7B2D4A4E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864A3-237B-CBC8-2569-CC356BC377C6}"/>
              </a:ext>
            </a:extLst>
          </p:cNvPr>
          <p:cNvSpPr/>
          <p:nvPr/>
        </p:nvSpPr>
        <p:spPr>
          <a:xfrm>
            <a:off x="0" y="0"/>
            <a:ext cx="5148943" cy="6857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0FCC89-6A2B-9C48-EA60-B2D7988A3447}"/>
              </a:ext>
            </a:extLst>
          </p:cNvPr>
          <p:cNvSpPr/>
          <p:nvPr/>
        </p:nvSpPr>
        <p:spPr>
          <a:xfrm>
            <a:off x="5206315" y="0"/>
            <a:ext cx="6985685" cy="68579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1EB96-A650-EB5C-0E44-6982485E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56534"/>
            <a:ext cx="7009334" cy="1115565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Final instructions </a:t>
            </a:r>
            <a:r>
              <a:rPr lang="en-US" sz="4400" dirty="0">
                <a:solidFill>
                  <a:srgbClr val="FFC000"/>
                </a:solidFill>
                <a:latin typeface="Britannic Bold" panose="020B0903060703020204" pitchFamily="34" charset="0"/>
              </a:rPr>
              <a:t>12-15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B75F2-9B6F-8F0D-9C28-B72C78E1F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161" y="1897994"/>
            <a:ext cx="11365678" cy="405244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800" dirty="0">
                <a:solidFill>
                  <a:srgbClr val="FFC000"/>
                </a:solidFill>
                <a:latin typeface="Georgia" panose="02040502050405020303" pitchFamily="18" charset="0"/>
              </a:rPr>
              <a:t>12-14 </a:t>
            </a:r>
            <a:r>
              <a:rPr lang="en-US" sz="3600" dirty="0">
                <a:solidFill>
                  <a:schemeClr val="bg1"/>
                </a:solidFill>
              </a:rPr>
              <a:t>When I send </a:t>
            </a:r>
            <a:r>
              <a:rPr lang="en-US" sz="3600" dirty="0" err="1">
                <a:solidFill>
                  <a:schemeClr val="bg1"/>
                </a:solidFill>
              </a:rPr>
              <a:t>Artemas</a:t>
            </a:r>
            <a:r>
              <a:rPr lang="en-US" sz="3600" dirty="0">
                <a:solidFill>
                  <a:schemeClr val="bg1"/>
                </a:solidFill>
              </a:rPr>
              <a:t> to you, or Tychicus, be diligent to come to me at </a:t>
            </a:r>
            <a:r>
              <a:rPr lang="en-US" sz="3600" dirty="0" err="1">
                <a:solidFill>
                  <a:schemeClr val="bg1"/>
                </a:solidFill>
              </a:rPr>
              <a:t>Nicopolis</a:t>
            </a:r>
            <a:r>
              <a:rPr lang="en-US" sz="3600" dirty="0">
                <a:solidFill>
                  <a:schemeClr val="bg1"/>
                </a:solidFill>
              </a:rPr>
              <a:t>, for I have decided to spend the winter there. </a:t>
            </a:r>
            <a:r>
              <a:rPr lang="en-US" sz="3600" baseline="30000" dirty="0">
                <a:solidFill>
                  <a:schemeClr val="bg1"/>
                </a:solidFill>
              </a:rPr>
              <a:t>13 </a:t>
            </a:r>
            <a:r>
              <a:rPr lang="en-US" sz="3600" dirty="0">
                <a:solidFill>
                  <a:schemeClr val="bg1"/>
                </a:solidFill>
              </a:rPr>
              <a:t>Send Zenas the lawyer and Apollos on their journey with haste, that they may lack nothing. </a:t>
            </a:r>
            <a:r>
              <a:rPr lang="en-US" sz="3600" baseline="30000" dirty="0">
                <a:solidFill>
                  <a:schemeClr val="bg1"/>
                </a:solidFill>
              </a:rPr>
              <a:t>14 </a:t>
            </a:r>
            <a:r>
              <a:rPr lang="en-US" sz="3600" dirty="0">
                <a:solidFill>
                  <a:schemeClr val="bg1"/>
                </a:solidFill>
              </a:rPr>
              <a:t>And let our </a:t>
            </a:r>
            <a:r>
              <a:rPr lang="en-US" sz="3600" i="1" dirty="0">
                <a:solidFill>
                  <a:schemeClr val="bg1"/>
                </a:solidFill>
              </a:rPr>
              <a:t>people</a:t>
            </a:r>
            <a:r>
              <a:rPr lang="en-US" sz="3600" dirty="0">
                <a:solidFill>
                  <a:schemeClr val="bg1"/>
                </a:solidFill>
              </a:rPr>
              <a:t> also learn to maintain good works, to </a:t>
            </a:r>
            <a:r>
              <a:rPr lang="en-US" sz="3600" i="1" dirty="0">
                <a:solidFill>
                  <a:schemeClr val="bg1"/>
                </a:solidFill>
              </a:rPr>
              <a:t>meet</a:t>
            </a:r>
            <a:r>
              <a:rPr lang="en-US" sz="3600" dirty="0">
                <a:solidFill>
                  <a:schemeClr val="bg1"/>
                </a:solidFill>
              </a:rPr>
              <a:t> urgent needs, that they may not be unfruitful.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15 </a:t>
            </a:r>
            <a:r>
              <a:rPr lang="en-US" sz="3600" dirty="0">
                <a:solidFill>
                  <a:schemeClr val="bg1"/>
                </a:solidFill>
              </a:rPr>
              <a:t>All who </a:t>
            </a:r>
            <a:r>
              <a:rPr lang="en-US" sz="3600" i="1" dirty="0">
                <a:solidFill>
                  <a:schemeClr val="bg1"/>
                </a:solidFill>
              </a:rPr>
              <a:t>are</a:t>
            </a:r>
            <a:r>
              <a:rPr lang="en-US" sz="3600" dirty="0">
                <a:solidFill>
                  <a:schemeClr val="bg1"/>
                </a:solidFill>
              </a:rPr>
              <a:t> with me greet you. Greet those who love us in the faith. Grace </a:t>
            </a:r>
            <a:r>
              <a:rPr lang="en-US" sz="3600" i="1" dirty="0">
                <a:solidFill>
                  <a:schemeClr val="bg1"/>
                </a:solidFill>
              </a:rPr>
              <a:t>be</a:t>
            </a:r>
            <a:r>
              <a:rPr lang="en-US" sz="3600" dirty="0">
                <a:solidFill>
                  <a:schemeClr val="bg1"/>
                </a:solidFill>
              </a:rPr>
              <a:t> with you all. Amen.</a:t>
            </a:r>
          </a:p>
          <a:p>
            <a:pPr algn="l"/>
            <a:endParaRPr lang="en-US" sz="36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9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pri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A890699-9FC9-D82E-2819-64462418A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8582" r="13171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lothing, human face, smile&#10;&#10;Description automatically generated">
            <a:extLst>
              <a:ext uri="{FF2B5EF4-FFF2-40B4-BE49-F238E27FC236}">
                <a16:creationId xmlns:a16="http://schemas.microsoft.com/office/drawing/2014/main" id="{37F9D5DB-4C64-BB7A-B2F2-7B2D4A4E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01EB96-A650-EB5C-0E44-6982485E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46095"/>
            <a:ext cx="9144000" cy="1098396"/>
          </a:xfr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ritannic Bold" panose="020B0903060703020204" pitchFamily="34" charset="0"/>
              </a:rPr>
              <a:t>The Church and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B75F2-9B6F-8F0D-9C28-B72C78E1F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553" y="5698103"/>
            <a:ext cx="9056893" cy="653142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en-US" sz="4200" dirty="0">
                <a:solidFill>
                  <a:srgbClr val="FFFFFF"/>
                </a:solidFill>
                <a:latin typeface="Georgia" panose="02040502050405020303" pitchFamily="18" charset="0"/>
              </a:rPr>
              <a:t>Titus 3:1-15</a:t>
            </a:r>
          </a:p>
        </p:txBody>
      </p:sp>
    </p:spTree>
    <p:extLst>
      <p:ext uri="{BB962C8B-B14F-4D97-AF65-F5344CB8AC3E}">
        <p14:creationId xmlns:p14="http://schemas.microsoft.com/office/powerpoint/2010/main" val="2099727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lothing, human face, smile&#10;&#10;Description automatically generated">
            <a:extLst>
              <a:ext uri="{FF2B5EF4-FFF2-40B4-BE49-F238E27FC236}">
                <a16:creationId xmlns:a16="http://schemas.microsoft.com/office/drawing/2014/main" id="{37F9D5DB-4C64-BB7A-B2F2-7B2D4A4E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864A3-237B-CBC8-2569-CC356BC377C6}"/>
              </a:ext>
            </a:extLst>
          </p:cNvPr>
          <p:cNvSpPr/>
          <p:nvPr/>
        </p:nvSpPr>
        <p:spPr>
          <a:xfrm>
            <a:off x="0" y="0"/>
            <a:ext cx="5148943" cy="6857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0FCC89-6A2B-9C48-EA60-B2D7988A3447}"/>
              </a:ext>
            </a:extLst>
          </p:cNvPr>
          <p:cNvSpPr/>
          <p:nvPr/>
        </p:nvSpPr>
        <p:spPr>
          <a:xfrm>
            <a:off x="5206315" y="0"/>
            <a:ext cx="6985685" cy="68579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1EB96-A650-EB5C-0E44-6982485E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56534"/>
            <a:ext cx="6271162" cy="1115565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Proper conduct 1-2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B75F2-9B6F-8F0D-9C28-B72C78E1F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028623"/>
            <a:ext cx="10993584" cy="4052441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What is our involvement..</a:t>
            </a:r>
          </a:p>
          <a:p>
            <a:pPr marL="571500" indent="-571500" algn="l">
              <a:buClr>
                <a:srgbClr val="FFC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Our nation</a:t>
            </a:r>
          </a:p>
          <a:p>
            <a:pPr marL="571500" indent="-571500" algn="l">
              <a:buClr>
                <a:srgbClr val="FFC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Our community</a:t>
            </a:r>
          </a:p>
          <a:p>
            <a:pPr marL="571500" indent="-571500" algn="l">
              <a:spcAft>
                <a:spcPts val="800"/>
              </a:spcAft>
              <a:buClr>
                <a:srgbClr val="FFC000"/>
              </a:buClr>
              <a:buFont typeface="Georgia" panose="02040502050405020303" pitchFamily="18" charset="0"/>
              <a:buChar char="—"/>
            </a:pP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With our neighbors</a:t>
            </a:r>
          </a:p>
          <a:p>
            <a:pPr algn="l">
              <a:buClr>
                <a:srgbClr val="FFC000"/>
              </a:buClr>
            </a:pPr>
            <a:r>
              <a:rPr lang="en-US" sz="3800" dirty="0">
                <a:solidFill>
                  <a:schemeClr val="bg1"/>
                </a:solidFill>
                <a:latin typeface="Georgia" panose="02040502050405020303" pitchFamily="18" charset="0"/>
              </a:rPr>
              <a:t>Basis..  </a:t>
            </a:r>
            <a:r>
              <a:rPr lang="en-US" sz="3800" dirty="0">
                <a:solidFill>
                  <a:srgbClr val="FFC000"/>
                </a:solidFill>
                <a:latin typeface="Georgia" panose="02040502050405020303" pitchFamily="18" charset="0"/>
              </a:rPr>
              <a:t>Our salvation in Christ</a:t>
            </a:r>
          </a:p>
        </p:txBody>
      </p:sp>
    </p:spTree>
    <p:extLst>
      <p:ext uri="{BB962C8B-B14F-4D97-AF65-F5344CB8AC3E}">
        <p14:creationId xmlns:p14="http://schemas.microsoft.com/office/powerpoint/2010/main" val="3537893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lothing, human face, smile&#10;&#10;Description automatically generated">
            <a:extLst>
              <a:ext uri="{FF2B5EF4-FFF2-40B4-BE49-F238E27FC236}">
                <a16:creationId xmlns:a16="http://schemas.microsoft.com/office/drawing/2014/main" id="{37F9D5DB-4C64-BB7A-B2F2-7B2D4A4E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864A3-237B-CBC8-2569-CC356BC377C6}"/>
              </a:ext>
            </a:extLst>
          </p:cNvPr>
          <p:cNvSpPr/>
          <p:nvPr/>
        </p:nvSpPr>
        <p:spPr>
          <a:xfrm>
            <a:off x="0" y="0"/>
            <a:ext cx="5148943" cy="6857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0FCC89-6A2B-9C48-EA60-B2D7988A3447}"/>
              </a:ext>
            </a:extLst>
          </p:cNvPr>
          <p:cNvSpPr/>
          <p:nvPr/>
        </p:nvSpPr>
        <p:spPr>
          <a:xfrm>
            <a:off x="5206315" y="0"/>
            <a:ext cx="6985685" cy="68579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1EB96-A650-EB5C-0E44-6982485E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56534"/>
            <a:ext cx="6271162" cy="1115565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Living in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B75F2-9B6F-8F0D-9C28-B72C78E1F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028623"/>
            <a:ext cx="10993584" cy="4052441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rgbClr val="FFC000"/>
                </a:solidFill>
                <a:latin typeface="Georgia" panose="02040502050405020303" pitchFamily="18" charset="0"/>
              </a:rPr>
              <a:t>Titus 3:1-2 </a:t>
            </a:r>
            <a:r>
              <a:rPr lang="en-US" sz="4000" dirty="0">
                <a:solidFill>
                  <a:schemeClr val="bg1"/>
                </a:solidFill>
              </a:rPr>
              <a:t>Remind them to be subject to rulers and authorities, to obey, to be ready for every good work, </a:t>
            </a:r>
            <a:r>
              <a:rPr lang="en-US" sz="4000" baseline="30000" dirty="0">
                <a:solidFill>
                  <a:schemeClr val="bg1"/>
                </a:solidFill>
              </a:rPr>
              <a:t>2 </a:t>
            </a:r>
            <a:r>
              <a:rPr lang="en-US" sz="4000" dirty="0">
                <a:solidFill>
                  <a:schemeClr val="bg1"/>
                </a:solidFill>
              </a:rPr>
              <a:t>to speak evil of no one, to be peaceable, gentle, showing all humility to all men.</a:t>
            </a:r>
            <a:endParaRPr lang="en-US" sz="3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571500" indent="-571500" algn="l">
              <a:buClr>
                <a:srgbClr val="FFC000"/>
              </a:buClr>
              <a:buFont typeface="Georgia" panose="02040502050405020303" pitchFamily="18" charset="0"/>
              <a:buChar char="—"/>
            </a:pPr>
            <a:endParaRPr lang="en-US" sz="3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9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model of a building on it&#10;&#10;Description automatically generated with low confidence">
            <a:extLst>
              <a:ext uri="{FF2B5EF4-FFF2-40B4-BE49-F238E27FC236}">
                <a16:creationId xmlns:a16="http://schemas.microsoft.com/office/drawing/2014/main" id="{4DE0EB7A-A68A-62ED-F4D4-1182E6E07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20DF05-663B-295B-C7C6-50C9F53FD03E}"/>
              </a:ext>
            </a:extLst>
          </p:cNvPr>
          <p:cNvSpPr txBox="1"/>
          <p:nvPr/>
        </p:nvSpPr>
        <p:spPr>
          <a:xfrm>
            <a:off x="3512621" y="5720715"/>
            <a:ext cx="5410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Romans 13, Acts 5:29</a:t>
            </a:r>
          </a:p>
        </p:txBody>
      </p:sp>
    </p:spTree>
    <p:extLst>
      <p:ext uri="{BB962C8B-B14F-4D97-AF65-F5344CB8AC3E}">
        <p14:creationId xmlns:p14="http://schemas.microsoft.com/office/powerpoint/2010/main" val="318294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on a pole&#10;&#10;Description automatically generated with low confidence">
            <a:extLst>
              <a:ext uri="{FF2B5EF4-FFF2-40B4-BE49-F238E27FC236}">
                <a16:creationId xmlns:a16="http://schemas.microsoft.com/office/drawing/2014/main" id="{5CF232CC-DD44-A939-10F8-96A7B0502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" y="678543"/>
            <a:ext cx="12198930" cy="5500913"/>
          </a:xfrm>
          <a:prstGeom prst="rect">
            <a:avLst/>
          </a:prstGeom>
        </p:spPr>
      </p:pic>
      <p:pic>
        <p:nvPicPr>
          <p:cNvPr id="4" name="Picture 2" descr="http://www.abercrombie.cc/calvimages/bible.gif">
            <a:extLst>
              <a:ext uri="{FF2B5EF4-FFF2-40B4-BE49-F238E27FC236}">
                <a16:creationId xmlns:a16="http://schemas.microsoft.com/office/drawing/2014/main" id="{6425E9A1-0DE2-DD2C-EDF9-85779EE9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70" y="939108"/>
            <a:ext cx="6368143" cy="31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2846BF-B6C2-FA78-B16F-57358D2163CB}"/>
              </a:ext>
            </a:extLst>
          </p:cNvPr>
          <p:cNvSpPr txBox="1"/>
          <p:nvPr/>
        </p:nvSpPr>
        <p:spPr>
          <a:xfrm>
            <a:off x="812964" y="3772172"/>
            <a:ext cx="5410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Respectful of authority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6E21C-D1F4-C364-B551-943CE6D80B4C}"/>
              </a:ext>
            </a:extLst>
          </p:cNvPr>
          <p:cNvSpPr txBox="1"/>
          <p:nvPr/>
        </p:nvSpPr>
        <p:spPr>
          <a:xfrm>
            <a:off x="812964" y="4502408"/>
            <a:ext cx="5410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Peaceable, considerate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863E0-A88D-5E75-B844-09A3010EA7B0}"/>
              </a:ext>
            </a:extLst>
          </p:cNvPr>
          <p:cNvSpPr txBox="1"/>
          <p:nvPr/>
        </p:nvSpPr>
        <p:spPr>
          <a:xfrm>
            <a:off x="812964" y="5216911"/>
            <a:ext cx="5410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Humility to all men</a:t>
            </a:r>
          </a:p>
        </p:txBody>
      </p:sp>
    </p:spTree>
    <p:extLst>
      <p:ext uri="{BB962C8B-B14F-4D97-AF65-F5344CB8AC3E}">
        <p14:creationId xmlns:p14="http://schemas.microsoft.com/office/powerpoint/2010/main" val="352145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lothing, human face, smile&#10;&#10;Description automatically generated">
            <a:extLst>
              <a:ext uri="{FF2B5EF4-FFF2-40B4-BE49-F238E27FC236}">
                <a16:creationId xmlns:a16="http://schemas.microsoft.com/office/drawing/2014/main" id="{37F9D5DB-4C64-BB7A-B2F2-7B2D4A4E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864A3-237B-CBC8-2569-CC356BC377C6}"/>
              </a:ext>
            </a:extLst>
          </p:cNvPr>
          <p:cNvSpPr/>
          <p:nvPr/>
        </p:nvSpPr>
        <p:spPr>
          <a:xfrm>
            <a:off x="0" y="0"/>
            <a:ext cx="5148943" cy="6857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0FCC89-6A2B-9C48-EA60-B2D7988A3447}"/>
              </a:ext>
            </a:extLst>
          </p:cNvPr>
          <p:cNvSpPr/>
          <p:nvPr/>
        </p:nvSpPr>
        <p:spPr>
          <a:xfrm>
            <a:off x="5206315" y="0"/>
            <a:ext cx="6985685" cy="68579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1EB96-A650-EB5C-0E44-6982485E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56534"/>
            <a:ext cx="6271162" cy="1115565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Basis for right living </a:t>
            </a:r>
            <a:r>
              <a:rPr lang="en-US" sz="4400" dirty="0">
                <a:solidFill>
                  <a:srgbClr val="FFC000"/>
                </a:solidFill>
                <a:latin typeface="Britannic Bold" panose="020B0903060703020204" pitchFamily="34" charset="0"/>
              </a:rPr>
              <a:t>3-6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B75F2-9B6F-8F0D-9C28-B72C78E1F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79" y="1575979"/>
            <a:ext cx="11232991" cy="4829367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rgbClr val="FFC000"/>
                </a:solidFill>
                <a:latin typeface="Georgia" panose="02040502050405020303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600" dirty="0">
                <a:solidFill>
                  <a:schemeClr val="bg1"/>
                </a:solidFill>
              </a:rPr>
              <a:t>For we ourselves were also once foolish, disobedient, deceived, serving various lusts and pleasures, living in malice and envy, hateful and hating one another. 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But when the kindness and the love of God our Savior toward man appeared, </a:t>
            </a:r>
            <a:r>
              <a:rPr lang="en-US" sz="3600" baseline="30000" dirty="0">
                <a:solidFill>
                  <a:schemeClr val="bg1"/>
                </a:solidFill>
              </a:rPr>
              <a:t>5 </a:t>
            </a:r>
            <a:r>
              <a:rPr lang="en-US" sz="3600" dirty="0">
                <a:solidFill>
                  <a:schemeClr val="bg1"/>
                </a:solidFill>
              </a:rPr>
              <a:t>not by works of righteousness which we have done, but according to His mercy He saved us, through the washing of regeneration and renewing of the Holy Spirit, </a:t>
            </a:r>
            <a:r>
              <a:rPr lang="en-US" sz="3600" baseline="30000" dirty="0">
                <a:solidFill>
                  <a:schemeClr val="bg1"/>
                </a:solidFill>
              </a:rPr>
              <a:t>6 </a:t>
            </a:r>
            <a:r>
              <a:rPr lang="en-US" sz="3600" dirty="0">
                <a:solidFill>
                  <a:schemeClr val="bg1"/>
                </a:solidFill>
              </a:rPr>
              <a:t>whom He poured out on us abundantly through Jesus Christ our Savior</a:t>
            </a:r>
            <a:endParaRPr 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18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lothing, human face, smile&#10;&#10;Description automatically generated">
            <a:extLst>
              <a:ext uri="{FF2B5EF4-FFF2-40B4-BE49-F238E27FC236}">
                <a16:creationId xmlns:a16="http://schemas.microsoft.com/office/drawing/2014/main" id="{37F9D5DB-4C64-BB7A-B2F2-7B2D4A4E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864A3-237B-CBC8-2569-CC356BC377C6}"/>
              </a:ext>
            </a:extLst>
          </p:cNvPr>
          <p:cNvSpPr/>
          <p:nvPr/>
        </p:nvSpPr>
        <p:spPr>
          <a:xfrm>
            <a:off x="0" y="0"/>
            <a:ext cx="5148943" cy="6857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0FCC89-6A2B-9C48-EA60-B2D7988A3447}"/>
              </a:ext>
            </a:extLst>
          </p:cNvPr>
          <p:cNvSpPr/>
          <p:nvPr/>
        </p:nvSpPr>
        <p:spPr>
          <a:xfrm>
            <a:off x="5206315" y="0"/>
            <a:ext cx="6985685" cy="68579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1EB96-A650-EB5C-0E44-6982485E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56534"/>
            <a:ext cx="6271162" cy="1115565"/>
          </a:xfrm>
        </p:spPr>
        <p:txBody>
          <a:bodyPr anchor="ctr">
            <a:normAutofit/>
          </a:bodyPr>
          <a:lstStyle/>
          <a:p>
            <a:pPr algn="l"/>
            <a:endParaRPr lang="en-US" sz="44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B75F2-9B6F-8F0D-9C28-B72C78E1F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028623"/>
            <a:ext cx="10993584" cy="4052441"/>
          </a:xfrm>
        </p:spPr>
        <p:txBody>
          <a:bodyPr>
            <a:normAutofit/>
          </a:bodyPr>
          <a:lstStyle/>
          <a:p>
            <a:pPr algn="l"/>
            <a:endParaRPr lang="en-US" sz="3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07F6CE2B-92DB-6B61-BD5B-70DB97A1C3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5"/>
          <a:stretch/>
        </p:blipFill>
        <p:spPr>
          <a:xfrm>
            <a:off x="-3" y="859971"/>
            <a:ext cx="12192000" cy="588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392E1-CB21-A268-31A7-E3A20989DAB3}"/>
              </a:ext>
            </a:extLst>
          </p:cNvPr>
          <p:cNvSpPr txBox="1"/>
          <p:nvPr/>
        </p:nvSpPr>
        <p:spPr>
          <a:xfrm>
            <a:off x="381000" y="3257014"/>
            <a:ext cx="11811000" cy="36009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Titus 3:4-6 But when the kindness and the love of God    our Savior toward man appeared, </a:t>
            </a:r>
            <a:r>
              <a:rPr lang="en-US" sz="3800" baseline="30000" dirty="0">
                <a:solidFill>
                  <a:schemeClr val="bg1"/>
                </a:solidFill>
              </a:rPr>
              <a:t>5 </a:t>
            </a:r>
            <a:r>
              <a:rPr lang="en-US" sz="3800" dirty="0">
                <a:solidFill>
                  <a:schemeClr val="bg1"/>
                </a:solidFill>
              </a:rPr>
              <a:t>not by works of right-</a:t>
            </a:r>
            <a:r>
              <a:rPr lang="en-US" sz="3800" dirty="0" err="1">
                <a:solidFill>
                  <a:schemeClr val="bg1"/>
                </a:solidFill>
              </a:rPr>
              <a:t>eousness</a:t>
            </a:r>
            <a:r>
              <a:rPr lang="en-US" sz="3800" dirty="0">
                <a:solidFill>
                  <a:schemeClr val="bg1"/>
                </a:solidFill>
              </a:rPr>
              <a:t> which we have done, but according to His mercy He saved us, through the washing of regeneration and renewing of the Holy Spirit, </a:t>
            </a:r>
            <a:r>
              <a:rPr lang="en-US" sz="3800" baseline="30000" dirty="0">
                <a:solidFill>
                  <a:schemeClr val="bg1"/>
                </a:solidFill>
              </a:rPr>
              <a:t>6 </a:t>
            </a:r>
            <a:r>
              <a:rPr lang="en-US" sz="3800" dirty="0">
                <a:solidFill>
                  <a:schemeClr val="bg1"/>
                </a:solidFill>
              </a:rPr>
              <a:t>whom He poured out on us abundantly through Jesus Christ our Savior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ED3C6-2861-012D-9714-5A0537FF2EB5}"/>
              </a:ext>
            </a:extLst>
          </p:cNvPr>
          <p:cNvSpPr/>
          <p:nvPr/>
        </p:nvSpPr>
        <p:spPr>
          <a:xfrm>
            <a:off x="-14375" y="44047"/>
            <a:ext cx="12191997" cy="1572109"/>
          </a:xfrm>
          <a:prstGeom prst="rect">
            <a:avLst/>
          </a:prstGeom>
          <a:solidFill>
            <a:srgbClr val="1E36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569E34-140D-FF13-DA77-42F8BE04CD74}"/>
              </a:ext>
            </a:extLst>
          </p:cNvPr>
          <p:cNvSpPr txBox="1">
            <a:spLocks/>
          </p:cNvSpPr>
          <p:nvPr/>
        </p:nvSpPr>
        <p:spPr>
          <a:xfrm>
            <a:off x="477980" y="228328"/>
            <a:ext cx="6271162" cy="11155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Basis for right living </a:t>
            </a:r>
            <a:r>
              <a:rPr lang="en-US" sz="4400" dirty="0">
                <a:solidFill>
                  <a:srgbClr val="FFC000"/>
                </a:solidFill>
                <a:latin typeface="Britannic Bold" panose="020B0903060703020204" pitchFamily="34" charset="0"/>
              </a:rPr>
              <a:t>3-6</a:t>
            </a:r>
          </a:p>
        </p:txBody>
      </p:sp>
    </p:spTree>
    <p:extLst>
      <p:ext uri="{BB962C8B-B14F-4D97-AF65-F5344CB8AC3E}">
        <p14:creationId xmlns:p14="http://schemas.microsoft.com/office/powerpoint/2010/main" val="8012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clothing, human face, smile&#10;&#10;Description automatically generated">
            <a:extLst>
              <a:ext uri="{FF2B5EF4-FFF2-40B4-BE49-F238E27FC236}">
                <a16:creationId xmlns:a16="http://schemas.microsoft.com/office/drawing/2014/main" id="{37F9D5DB-4C64-BB7A-B2F2-7B2D4A4EA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5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864A3-237B-CBC8-2569-CC356BC377C6}"/>
              </a:ext>
            </a:extLst>
          </p:cNvPr>
          <p:cNvSpPr/>
          <p:nvPr/>
        </p:nvSpPr>
        <p:spPr>
          <a:xfrm>
            <a:off x="0" y="0"/>
            <a:ext cx="5148943" cy="6857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0FCC89-6A2B-9C48-EA60-B2D7988A3447}"/>
              </a:ext>
            </a:extLst>
          </p:cNvPr>
          <p:cNvSpPr/>
          <p:nvPr/>
        </p:nvSpPr>
        <p:spPr>
          <a:xfrm>
            <a:off x="5206315" y="0"/>
            <a:ext cx="6985685" cy="685799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1EB96-A650-EB5C-0E44-6982485E8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456534"/>
            <a:ext cx="6271162" cy="1115565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Salvation’s Result </a:t>
            </a:r>
            <a:r>
              <a:rPr lang="en-US" sz="4400" dirty="0">
                <a:solidFill>
                  <a:srgbClr val="FFC000"/>
                </a:solidFill>
                <a:latin typeface="Britannic Bold" panose="020B0903060703020204" pitchFamily="34" charset="0"/>
              </a:rPr>
              <a:t>7-8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B75F2-9B6F-8F0D-9C28-B72C78E1F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2028623"/>
            <a:ext cx="10993584" cy="4052441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rgbClr val="FFC000"/>
                </a:solidFill>
                <a:latin typeface="Georgia" panose="02040502050405020303" pitchFamily="18" charset="0"/>
              </a:rPr>
              <a:t>7-8 </a:t>
            </a:r>
            <a:r>
              <a:rPr lang="en-US" sz="3600" dirty="0">
                <a:solidFill>
                  <a:schemeClr val="bg1"/>
                </a:solidFill>
              </a:rPr>
              <a:t>that having been justified by His grace we should become heirs according to the hope of eternal life.</a:t>
            </a:r>
          </a:p>
          <a:p>
            <a:pPr algn="l"/>
            <a:r>
              <a:rPr lang="en-US" sz="3600" baseline="30000" dirty="0">
                <a:solidFill>
                  <a:schemeClr val="bg1"/>
                </a:solidFill>
              </a:rPr>
              <a:t>8 </a:t>
            </a:r>
            <a:r>
              <a:rPr lang="en-US" sz="3600" dirty="0">
                <a:solidFill>
                  <a:schemeClr val="bg1"/>
                </a:solidFill>
              </a:rPr>
              <a:t>This is a faithful saying, and these things I want you to affirm constantly, that those who have believed in God should be careful to maintain good works. These things are good and profitable to men.</a:t>
            </a:r>
          </a:p>
          <a:p>
            <a:pPr algn="l"/>
            <a:endParaRPr lang="en-US" sz="3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3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prints and blueprints on a table&#10;&#10;Description automatically generated with low confidence">
            <a:extLst>
              <a:ext uri="{FF2B5EF4-FFF2-40B4-BE49-F238E27FC236}">
                <a16:creationId xmlns:a16="http://schemas.microsoft.com/office/drawing/2014/main" id="{450C3349-A51E-66FC-CF81-9B8CEE52F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6"/>
            <a:ext cx="12192000" cy="68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1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485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Britannic Bold</vt:lpstr>
      <vt:lpstr>Calibri</vt:lpstr>
      <vt:lpstr>Calibri Light</vt:lpstr>
      <vt:lpstr>Georgia</vt:lpstr>
      <vt:lpstr>Office Theme</vt:lpstr>
      <vt:lpstr>The Church and the World</vt:lpstr>
      <vt:lpstr>Proper conduct 1-2</vt:lpstr>
      <vt:lpstr>Living in Society</vt:lpstr>
      <vt:lpstr>PowerPoint Presentation</vt:lpstr>
      <vt:lpstr>PowerPoint Presentation</vt:lpstr>
      <vt:lpstr>Basis for right living 3-6</vt:lpstr>
      <vt:lpstr>PowerPoint Presentation</vt:lpstr>
      <vt:lpstr>Salvation’s Result 7-8</vt:lpstr>
      <vt:lpstr>PowerPoint Presentation</vt:lpstr>
      <vt:lpstr>Harmony in the Church 9-11</vt:lpstr>
      <vt:lpstr>Final instructions 12-15</vt:lpstr>
      <vt:lpstr>PowerPoint Presentation</vt:lpstr>
      <vt:lpstr>The Church and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1</cp:revision>
  <dcterms:created xsi:type="dcterms:W3CDTF">2023-07-02T03:44:42Z</dcterms:created>
  <dcterms:modified xsi:type="dcterms:W3CDTF">2023-07-29T15:36:35Z</dcterms:modified>
</cp:coreProperties>
</file>